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7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notesSlides/notesSlide8.xml" ContentType="application/vnd.openxmlformats-officedocument.presentationml.notesSlide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notesSlides/notesSlide9.xml" ContentType="application/vnd.openxmlformats-officedocument.presentationml.notesSlide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notesSlides/notesSlide26.xml" ContentType="application/vnd.openxmlformats-officedocument.presentationml.notesSlide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notesSlides/notesSlide42.xml" ContentType="application/vnd.openxmlformats-officedocument.presentationml.notesSlide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notesSlides/notesSlide43.xml" ContentType="application/vnd.openxmlformats-officedocument.presentationml.notesSlide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notesSlides/notesSlide44.xml" ContentType="application/vnd.openxmlformats-officedocument.presentationml.notesSlide+xml"/>
  <Override PartName="/ppt/ink/ink407.xml" ContentType="application/inkml+xml"/>
  <Override PartName="/ppt/ink/ink408.xml" ContentType="application/inkml+xml"/>
  <Override PartName="/ppt/ink/ink409.xml" ContentType="application/inkml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notesSlides/notesSlide48.xml" ContentType="application/vnd.openxmlformats-officedocument.presentationml.notesSlide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299" r:id="rId3"/>
    <p:sldId id="257" r:id="rId4"/>
    <p:sldId id="258" r:id="rId5"/>
    <p:sldId id="300" r:id="rId6"/>
    <p:sldId id="297" r:id="rId7"/>
    <p:sldId id="259" r:id="rId8"/>
    <p:sldId id="260" r:id="rId9"/>
    <p:sldId id="301" r:id="rId10"/>
    <p:sldId id="302" r:id="rId11"/>
    <p:sldId id="261" r:id="rId12"/>
    <p:sldId id="29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92" r:id="rId22"/>
    <p:sldId id="270" r:id="rId23"/>
    <p:sldId id="271" r:id="rId24"/>
    <p:sldId id="303" r:id="rId25"/>
    <p:sldId id="298" r:id="rId26"/>
    <p:sldId id="272" r:id="rId27"/>
    <p:sldId id="273" r:id="rId28"/>
    <p:sldId id="304" r:id="rId29"/>
    <p:sldId id="274" r:id="rId30"/>
    <p:sldId id="293" r:id="rId31"/>
    <p:sldId id="275" r:id="rId32"/>
    <p:sldId id="276" r:id="rId33"/>
    <p:sldId id="277" r:id="rId34"/>
    <p:sldId id="278" r:id="rId35"/>
    <p:sldId id="279" r:id="rId36"/>
    <p:sldId id="305" r:id="rId37"/>
    <p:sldId id="294" r:id="rId38"/>
    <p:sldId id="280" r:id="rId39"/>
    <p:sldId id="281" r:id="rId40"/>
    <p:sldId id="282" r:id="rId41"/>
    <p:sldId id="283" r:id="rId42"/>
    <p:sldId id="284" r:id="rId43"/>
    <p:sldId id="285" r:id="rId44"/>
    <p:sldId id="306" r:id="rId45"/>
    <p:sldId id="307" r:id="rId46"/>
    <p:sldId id="286" r:id="rId47"/>
    <p:sldId id="295" r:id="rId48"/>
    <p:sldId id="287" r:id="rId49"/>
    <p:sldId id="288" r:id="rId50"/>
    <p:sldId id="308" r:id="rId51"/>
    <p:sldId id="289" r:id="rId52"/>
    <p:sldId id="296" r:id="rId5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82" autoAdjust="0"/>
  </p:normalViewPr>
  <p:slideViewPr>
    <p:cSldViewPr>
      <p:cViewPr varScale="1">
        <p:scale>
          <a:sx n="77" d="100"/>
          <a:sy n="77" d="100"/>
        </p:scale>
        <p:origin x="102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-25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01:30.97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640 0,'-107'3,"1"5,-1 4,-44 14,133-22,9-2,0 0,0-1,-1 0,1 0,-5-1,7 38,-7 58,5 1,4 0,6 66,43-190,-33 20,1 0,0 1,0 1,0 0,1 1,0 1,0-1,0 2,0 0,0 1,1 0,-1 1,0 0,0 1,6 1,0 1,-1 0,0 2,0 0,-1 1,1 0,-1 2,0 0,-1 1,0 0,13 11,-26-18,0 1,0-1,-1 0,1 1,-1 0,1-1,-1 1,0 0,0 0,0 0,-1 1,1-1,-1 0,0 1,1-1,-1 1,-1-1,1 1,0 1,-2 1,1-1,0 0,-1 0,0 0,0 0,-1 0,0 0,1 0,-2 0,1 0,0-1,-3 3,-7 11,-2-1,0-1,-1 0,0 0,-16 10,-13 8,0-2,-2-3,-2-1,0-3,-2-1,0-3,-11 1,24-9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26:23.778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9 39,'-6'-35,"4"31,6 23,10 51,-3 0,1 49,-2-14,2 73,-10-117,-1-49,2-5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33:14.57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169 1,'-16'17,"0"2,2 0,0 0,1 1,1 1,0 0,2 1,1 0,0 0,2 1,-2 10,0 12,1 1,2 0,3 1,1-1,3 20,-1-65,0 0,0 0,-1 0,1 0,0 0,0 0,0 0,0 0,0 0,1 0,-1 0,0 0,0 0,1-1,-1 1,0 0,1 0,-1 0,1 0,-1 0,1 0,0-1,-1 1,1 0,0 0,-1-1,1 1,0-1,0 1,0 0,0-1,0 1,-1-1,1 0,0 1,0-1,0 0,0 0,0 0,0 1,0-1,0 0,0 0,0 0,0 0,0-1,0 1,0 0,0 0,0-1,0 1,0 0,0-1,0 1,0-1,0 0,7-3,1-1,-1-1,1 1,-2-1,3-3,-9 9,16-16,0 0,-1-1,0-1,-2 0,0-1,-1-1,0 0,-2-1,-1 0,-1-1,0 0,-2 0,0-1,1-13,-7 32,0 1,-1-1,1 0,-1 1,0-1,0 1,0-1,-1 0,1 1,-1-1,0 1,0-1,0 1,0 0,-1-1,1 1,-1 0,0 0,0 0,0 0,0 0,-1 0,0 0,-1 1,0 0,0 0,0 0,0 0,-1 1,1-1,0 1,-1 0,1 0,-1 1,1-1,-1 1,1 0,-1 0,1 0,-2 1,-26 3,22-3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33:14.94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2 111,'0'28,"-2"-8,2 0,1-1,0 1,2 0,1 4,-4-21,1 0,0 1,0-1,0 0,0 0,0 0,1 0,-1 0,1 0,0 0,0 0,0 0,0-1,1 1,-1-1,1 0,-1 1,1-1,0 0,0-1,0 1,0-1,0 1,0-1,0 0,1 0,-1 0,0 0,1-1,-1 1,4-1,-1-1,1 1,-1-2,1 1,-1-1,0 0,0 0,0-1,0 0,0 0,-1 0,1-1,-1 1,0-1,0-1,0 1,-1-1,1 0,-1 0,0 0,-1 0,1-1,-1 0,0 1,0-1,-1 0,1-1,0-1,0 1,-1 0,1-1,-1 0,-1 1,1-1,-1 0,-1 0,1 0,-2 1,1-1,-1 0,0 0,0 0,-1 1,0-1,0 1,-1-1,0 1,-1 0,-1-4,1 6,0 1,-1-1,1 1,-1 0,1 0,-1 1,0 0,0-1,-1 1,1 1,-1-1,1 1,-1 0,0 1,0-1,0 1,-6-1,-9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33:15.94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35,'0'0,"1"-32,1 30,3 19,3 48,-2 1,-3 0,-5 59,0-23,0 11,0-14,9 74,-3-138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33:16.69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332 112,'-7'1,"1"0,-1 1,1 0,-1 0,1 0,0 1,0 0,0 0,0 1,1-1,-1 1,1 0,0 1,-3 2,-11 12,1 0,0 1,0 2,-15 21,2 2,-17 32,40-63,0 1,1 0,1 1,0-1,1 1,1 0,0 0,2 1,-1-1,1 16,2-29,0 0,1 0,-1 0,0 0,1-1,0 1,0 0,0 0,0-1,0 1,0-1,0 1,1-1,0 1,-1-1,1 0,0 0,0 0,0 0,0 0,0 0,1-1,-1 1,0-1,1 1,0-1,-1 0,1 0,0 0,-1 0,1-1,0 1,1-1,12 2,0-1,1 0,-1-2,0 0,12-2,12-1,-21 3,2 0,1 1,0 0,-1 2,19 3,-35-4,-1-1,1 2,-1-1,1 0,-1 1,1 0,-1 0,0 0,0 1,0-1,0 1,-1 0,1 0,-1 1,1-1,-1 1,0-1,0 1,-1 0,1 0,-1 0,0 0,0 1,1 2,0 9,0 0,-1 0,-1 1,0-1,-1 0,-1 1,-1-1,0 0,-1 0,0 0,-2 0,0-1,-4 10,-13 26,-1-1,-3-1,-12 17,24-43,-36 56,47-74,-1 0,0 0,0 0,-1-1,1 0,-1 0,0 0,0 0,0-1,-1 0,1 0,-3 1,8-4,-1 0,0 0,1 1,-1-1,0 0,1 0,-1 0,0 0,1 0,-1 0,0 0,0 0,1 0,-1 0,0 0,1-1,-1 1,0 0,1 0,-1-1,1 1,-1 0,0-1,1 1,-1-1,1 1,-1-1,1 1,-1-1,1 1,-1-1,1 1,0-1,-1 0,1 1,0-1,0 1,-1-2,-5-31,5-20,2-1,2 1,2-1,7-24,12-38,21-57,-11 61,5 1,15-22,-27 75,2 2,2 1,3 2,39-47,-45 67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33:17.17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319 0,'-82'177,"9"4,4 11,62-170,-5 10,2 2,-1 7,10-33,-1-1,1 1,0-1,1 1,-1-1,2 1,-1 0,1-1,0 1,1-1,-1 0,4 7,-4-12,0 0,0 0,0 0,0 0,0 0,1-1,-1 1,1 0,-1-1,1 1,0-1,0 1,0-1,-1 0,1 0,0 0,1 0,-1 0,0 0,0-1,0 1,0-1,3 1,0-1,0 1,0-2,0 1,0 0,-1-1,1 0,0 0,0 0,1-2,10-3,0-1,-1 0,0-1,-1-1,10-7,-2-2,-1 0,0-1,-1-1,-2-1,0-1,3-6,-11 14,0-2,0 1,-2-1,0 0,-1-1,-1 0,0 0,-1-1,-1 1,0-4,-4 15,1 0,-1 1,0-1,0 0,-1 1,1-1,-1 1,-1-1,1 0,-1 1,0 0,0-1,-2-2,2 5,0 0,0 0,-1 0,1 1,0-1,-1 1,0-1,0 1,1 0,-1 0,0 1,-1-1,1 1,0-1,0 1,-1 0,1 0,-1 0,1 1,-1-1,1 1,-3 0,-11 0,-1 1,0 1,1 1,-1 1,1 0,0 1,0 1,1 1,0 0,-1 1,-31 18,1 1,-28 22,46-28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33:17.54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15 214,'-3'5,"1"-1,0 1,1 0,-1-1,1 1,-1 0,2 0,-1 0,0 0,1 0,0 0,0 0,1 0,-1 0,2 2,-2-1,0-4,11 82,-10-80,0 0,0 1,0-1,0 0,1 0,0 0,-1 0,1-1,1 1,-1 0,1-1,-1 0,1 1,0-1,0 0,0 0,1-1,1 2,-4-4,1 1,-1-1,1 1,-1-1,1 0,-1 0,1 0,-1 0,1 0,-1 0,1-1,-1 1,1 0,-1-1,0 1,1-1,-1 1,1-1,-1 0,0 0,0 1,1-1,-1 0,0 0,0 0,0 0,0-1,0 1,0 0,25-38,-18 23,-2-1,0 1,-1-1,0 0,-2 0,0 0,-1-1,0 1,-2-1,0 0,0 6,-1-1,0 0,0 1,-2-1,1 1,-2 0,1 0,-2 0,0 0,0 0,-1 1,0 0,-1 0,-3-2,8 10,0 0,0 1,-1-1,1 1,0 0,-1 0,0 0,0 0,1 0,-1 0,0 1,0 0,-1-1,1 1,0 0,0 1,-1-1,1 0,0 1,-1 0,1 0,0 0,-1 0,1 1,0-1,-7 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33:18.97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62 214,'-11'0,"8"1,0-1,-1 0,1 0,0 0,-1-1,1 1,0-1,0 1,-1-1,-2-2,5 2,0 0,0 0,0 0,0-1,0 1,0 0,1-1,-1 1,0-1,1 1,-1-1,1 1,0-1,-1 1,1-1,0 1,0-1,0 0,0 1,0-1,0 1,1-1,-1 1,0-1,1 1,-1-1,2-8,0 1,1 0,-1 0,2 0,-1 0,1 0,1 1,0-1,0 1,0 0,1 1,0 0,1-1,-1 2,2-1,4-3,-8 7,1 0,0 0,-1 0,1 1,0-1,1 1,-1 0,0 1,1-1,-1 1,1 0,-1 1,1-1,-1 1,1 0,0 0,-1 1,1 0,-1 0,1 0,-1 0,0 1,0 0,1 0,-1 1,0-1,-1 1,4 3,3 2,-1 1,0 0,-1 1,0-1,-1 2,0 0,-1 0,0 0,0 1,-1 0,-1 0,0 0,-1 1,0-1,-1 1,0 0,0 5,-2-11,0 0,0 0,-1 1,0-1,0 0,0 0,-1 0,0 0,-1 0,0 0,0 0,0 0,-1 0,0-1,0 1,0-1,-1 0,0 0,0 0,-1-1,0 1,0-1,0 0,0-1,-1 1,0-1,0 0,0 0,0-1,-1 0,1 0,-4 1,3-3,9-2,14-2,28-1,0-1,0-2,0-2,30-11,-42 12,12-4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33:19.50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1 224,'19'-11,"0"-1,0-1,-2-1,1-1,-2 0,53-42,-53 45,1 0,1 1,0 1,0 1,1 1,0 0,0 1,12-2,-30 9,0 0,0 0,1-1,-1 1,0 0,0 0,1 0,-1 0,0 0,0 1,1-1,-1 0,0 1,0-1,1 0,-1 1,0 0,0-1,0 1,0 0,0-1,0 1,0 0,0 0,0 0,0 0,0 0,0 2,1 0,-1 0,0 0,0 0,0 0,0 0,-1 0,1 0,-1 0,0 0,0 3,0 12,-2 1,-1-1,-4 19,5-27,-34 139,-28 62,7-23,54-179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33:20.10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190 18,'-32'30,"24"-24,1 0,-1 1,1 0,0 0,1 1,0 0,0 0,1 1,0-1,0 1,1 0,-1 3,1 3,0 1,1 0,1-1,0 1,1 0,1 0,1 0,0 0,1 1,-1-12,0 0,0 1,1-1,-1 0,1 0,1 0,-1 0,1 0,0 0,0-1,0 1,3 2,-3-4,0-1,0 1,0-1,1 0,-1 0,1 0,-1 0,1-1,0 1,0-1,-1 0,1 0,0-1,0 1,0-1,0 0,0 0,0 0,0 0,11-2,-1-1,0 0,-1-1,1-1,-1 0,0 0,0-1,0-1,-1-1,0 1,0-2,-1 0,0 0,4-6,0 2,-2-2,1 0,-2 0,0-1,-1-1,0 0,-2 0,0-1,-1 0,1-5,-7 18,0-1,-1 0,0 0,0 0,0 0,0 0,-1 0,0 0,0 0,-2-5,2 9,-1-1,0 1,0-1,0 1,0 0,-1-1,1 1,-1 0,1 0,-1 0,0 0,0 0,0 1,0-1,0 0,0 1,0-1,0 1,-1 0,1 0,-1 0,1 0,-1 0,1 0,-3 1,-11-3,0 1,0 0,-1 2,1 0,0 1,0 0,-1 1,1 1,1 1,-1 0,-3 2,-13 5,1 1,1 2,0 0,0 2,1 2,25-15,-2 0,1 0,0 0,-1 1,2-1,-1 1,0 1,1-1,0 0,0 1,0 0,0 0,1 0,-1 2,3 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33:20.57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78 170,'3'-4,"2"-4,-1-8,0-5,-2-2,-4-1,-5 1,-5 3,-4 6,-3 5,2 4,4 3,4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26:24.576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109 4,'-4'3,"-1"0,0 0,1 1,0 0,0 0,0 0,0 0,1 0,0 1,-1 0,1 0,-2 3,-3 3,1 1,0 1,1-1,1 1,0 0,0 0,2 1,-1-1,2 1,0 0,0 0,2 0,0 2,-1 0,2 0,0 0,1-1,1 1,0 0,1-1,1 0,0 0,1 0,0 0,5 5,-6-13,0 1,1-1,0 0,0-1,1 1,-1-1,1-1,1 1,-1-1,1 0,0-1,0 0,0 0,1-1,-1 0,1 0,0-1,0 0,0-1,0 0,0 0,0-1,0 0,0-1,0 0,5-1,3 0,1-2,-1 0,0-1,0-1,0-1,-1 0,0-1,0 0,-1-2,0 0,-1 0,0-1,1-3,-1 0,0 0,-1-2,-1 1,0-2,-2 1,0-2,0 1,-2-1,0-1,1-4,-7 17,0 0,-1 0,1-1,-1 1,-1 0,1-1,-1 1,0-1,0 1,-1 0,0-1,0 1,0 0,-1-1,0 1,0 0,-1 0,1 1,-1-1,-1 0,1 1,-1 0,0 0,0 0,0 0,-1 1,0-1,1 1,-2 0,1 1,0-1,-6-2,-6-2,0 0,0 1,0 1,-1 0,0 2,0 0,0 1,-1 0,1 2,-1 0,1 1,-1 1,1 1,-1 0,1 2,-4 1,4 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33:22.06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171 64,'-11'-10,"1"1,-2 0,1 0,-2 1,10 6,0-1,0 1,-1 1,1-1,-1 0,1 1,-1 0,0 0,1 0,-1 0,0 0,0 1,0 0,1 0,-1 0,0 0,-2 1,4 0,0 0,0 1,0-1,0 1,0-1,1 1,-1 0,0 0,1 0,-1 0,1 0,0 0,0 0,0 0,0 0,0 1,0-1,0 0,1 1,-1-1,-8 50,8-51,-2 19,1 1,0 0,2 0,0 0,1 0,4 14,-5-34,1 0,0 0,0 0,0 0,-1 0,1 0,0 0,0 0,1 0,-1 0,0 0,0-1,0 1,0-1,1 1,-1-1,0 1,0-1,1 0,-1 1,0-1,1 0,-1 0,0 0,1 0,-1 0,0 0,1 0,-1-1,0 1,1-1,-1 1,0 0,0-1,1 0,-1 1,47-21,-36 14,0-1,0-1,-1 0,0 0,-1-1,0 0,0-1,5-9,-13 18,0-1,0 0,0 1,-1-1,1 0,-1 0,0 0,0 0,0 0,0 0,0 0,-1 0,1 0,-1 0,0 0,0 0,0-1,0 1,-1 0,1 0,-1 0,0 0,0 0,0 0,0 0,0 0,-1 0,1 0,-1 1,0-1,0 1,0-1,0 1,0 0,0-1,-1 1,1 0,-1 1,0-1,1 0,-3 0,-37-14,23 13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33:23.26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1 166,'7'-16,"2"1,0-1,0 1,2 1,0 0,9-9,-14 17,0 1,0 0,0 1,1-1,0 1,-1 1,1-1,1 1,-1 0,0 1,1 0,-1 0,1 1,0-1,-1 2,1-1,0 1,-6 0,-1 0,1 0,0 0,-1 0,1 0,-1 0,1 1,0-1,-1 0,1 1,-1-1,1 1,-1 0,0 0,1-1,-1 1,0 0,1 0,-1 0,0 0,0 1,0-1,0 0,0 0,0 1,0-1,0 2,0 0,0 0,0 1,-1-1,1 0,-1 0,0 0,0 1,0-1,0 0,-1 0,0 3,-3 12,-1-1,-1 0,0 0,-5 8,9-21,-5 13,-7 16,-2 0,-1 0,-1-2,-16 21,14-38,21-14,7-2,0-1,0 1,1 0,-1 0,1 1,-1 0,1 1,3 0,-9 0,1 1,-1-1,0 1,0 0,0 0,0 0,-1 1,1-1,0 1,0 0,-1-1,1 1,-1 0,1 1,-1-1,0 0,0 1,0-1,0 1,-1-1,1 1,0 1,3 7,-1 0,1 0,-2 0,0 1,0 0,-1-1,0 1,-1 0,0 0,-1 0,-1 0,0 6,-2 5,0 0,-2 0,-1 0,0-1,-10 21,13-35,-1-1,1 0,-1 0,-1-1,0 1,0-1,0 0,-5 4,7-7,0 0,0-1,0 0,0 0,0 0,0 0,-1 0,1-1,-1 1,1-1,-1 0,0 0,0 0,1-1,-1 1,0-1,0 0,1 0,-3-1,6 1,-1 0,1 0,0 0,-1 0,1 0,-1 0,1 0,-1 0,1-1,0 1,-1 0,1 0,-1-1,1 1,0 0,-1 0,1-1,0 1,0 0,-1-1,1 1,0-1,0 1,-1 0,1-1,0 1,0-1,0 1,0 0,-1-1,1 1,0-1,0 1,0-1,0 1,0-1,0 1,0-1,2-9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33:23.81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169 1,'-6'0,"0"0,0 0,0 0,0 1,0 0,0 0,1 1,-1-1,0 1,1 0,-1 1,1-1,0 1,0 0,0 1,0-1,0 1,1 0,0 0,0 0,0 1,0-1,0 1,1 0,0 0,0 0,1 1,-1-1,1 1,0 0,-5 17,1-1,1 1,1 1,2-1,0 1,1-1,1 1,2-1,0 1,1-1,2 0,0 0,1 0,1-1,9 17,-11-29,1-1,0 1,0-1,1 0,0-1,1 0,8 7,-14-13,1 0,-1 0,1 0,0 0,-1 0,1 0,0-1,0 0,0 1,0-1,0 0,0-1,1 1,-1 0,0-1,0 0,1 0,-1 0,0 0,0 0,1-1,-1 1,0-1,0 0,0 0,0 0,0 0,0-1,0 1,0-2,0 1,-1 0,1-1,-1 0,0 1,1-1,-1 0,-1 0,1 0,0-1,-1 1,0 0,1 0,-1-1,-1 1,1-1,0 1,-1-1,0 1,0-1,0 0,0 1,0-1,-1-1,1 2,-1 0,1 0,-1 1,1-1,-1 0,0 0,0 0,0 1,0-1,-1 1,1-1,-1 1,0-1,1 1,-1 0,0 0,0 0,-1 0,1 0,0 0,-1 0,1 1,-1 0,1-1,-1 1,0 0,1 0,-1 0,-2 0,-1 1,0 0,0 1,0-1,0 2,0-1,0 0,0 1,0 0,1 1,-1-1,1 1,0 0,-1 0,2 1,-1-1,0 1,1 0,-1 0,-2 4,1-1,0 0,0 0,0 1,1-1,0 1,1 1,0-1,0 1,1-1,0 1,0 0,0 6,3-2,4-3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33:24.30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79 25,'-1'10,"-1"-1,0 1,-1 0,0-1,0 1,-1-1,0 0,-4 4,-8 23,9-20,2 1,0 0,0 1,2-1,0 1,1-1,0 17,2-30,0 1,0-1,1 1,-1-1,1 1,0-1,0 0,1 1,-1-1,1 0,0 0,0 0,1 0,-1 0,1 0,0-1,0 0,0 1,0-1,1 0,-1 0,1-1,0 1,-1-1,1 1,0-1,1-1,-1 1,0 0,0-1,1 0,-1 0,2 0,-1-1,0 1,1 0,-1-1,0 0,0-1,0 1,1-1,-1 0,0 0,0 0,0-1,0 0,-1 0,1 0,0-1,0 0,2-2,1 0,-1-1,-1 0,1 0,-1 0,0-1,0 0,-1-1,2-2,0-1,-1-1,0 1,-1-1,0 0,-1 0,0-1,-1 0,0 1,-1-1,0 0,-1 0,-1 0,0-3,-2 7,1 0,-2 0,1 1,-1-1,0 1,-1-1,0 1,0 0,-1 0,0 1,-1-1,-5-5,8 9,0 1,0 0,0 0,-1 0,1 0,-1 1,0-1,0 1,1 0,-1 0,-1 0,1 1,0-1,0 1,-1 0,1 0,0 1,-1-1,1 1,-1 0,1 0,-1 0,1 1,0 0,-1 0,1 0,-1 0,-9 7,4 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33:24.68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75 50,'-4'1,"1"-1,0 1,0 1,0-1,0 0,0 1,0 0,0-1,1 1,-1 0,1 0,-1 1,1-1,0 0,0 1,0 0,0-1,0 1,0 1,-1-1,1 1,-1 1,1-1,0 0,0 0,0 1,1-1,-1 1,1-1,0 1,1 0,-1-1,1 1,1-2,0 0,0 1,0-2,1 1,-1 0,1 0,0 0,0-1,0 1,0-1,0 1,0-1,1 0,-1 0,1 0,0 0,-1 0,1-1,0 1,0-1,0 0,0 0,0 0,0 0,1 0,-1-1,0 1,1-1,15 3,-1-1,0-1,1-1,6-1,-6 1,0-1,0-1,0-1,-1-1,1 0,-1-2,0 0,0-1,0 0,8-6,-25 12,1 0,-1 1,1-1,-1 0,0 0,0 0,1 0,-1-1,0 1,0 0,0 0,0-1,0 1,0 0,-1-1,1 1,0-1,-1 1,1-1,-1 0,1 1,-1-1,0 1,0-1,0 0,0 0,0-1,-1 1,0-1,0 1,0 0,-1-1,1 1,-1 0,1 0,-1 0,0 0,0 0,1 0,-2 1,1-1,-1 0,-12-8,-1 0,0 1,-1 1,-9-3,20 9,-49-19,7 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33:29.354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229 271,'0'-96,"0"95,0 1,0 0,0-1,0 1,0 0,0 0,0-1,0 1,0 0,0-1,0 1,0 0,0-1,0 1,0 0,1 0,-1-1,0 1,0 0,0 0,0-1,1 1,-1 0,0 0,0-1,0 1,1 0,-1 0,0 0,0 0,1-1,-1 1,0 0,1 0,-1 0,0 0,0 0,1 0,-1 0,0 0,1 0,-1 0,0 0,1 0,-1 0,0 0,0 0,1 0,-1 0,1 0,-1 1,1-1,0 0,-1 1,1-1,-1 0,1 1,0-1,-1 1,1-1,-1 1,1-1,-1 1,1 0,-1-1,0 1,1 0,-1-1,0 1,0 0,1-1,-1 1,0 0,0 0,0 6,0 0,-1 0,0-1,-1 1,1 0,-1 0,0-1,-1 1,0-1,0 1,0-1,-1 0,0 0,0-1,0 1,-5 5,0 1,-1-2,0 1,-1-1,0-1,-9 7,18-15,1 1,-1-1,1 0,-1 0,1 0,-1 0,0-1,0 1,1 0,-1-1,0 1,0-1,0 1,1-1,-1 0,0 0,0 0,0 0,0 0,0 0,0-1,1 1,-1 0,0-1,0 0,0 0,0-1,1 0,-1 1,1-1,-1 0,1 0,0 1,0-1,0 0,0 0,0 0,1-1,-1 1,0 0,1 0,0 0,-1 0,1-1,-1-9,1-1,0 1,0-1,2 1,-1 0,1 0,2-2,0 0,1 0,0 0,1 0,1 1,0 0,1 1,0 0,1 0,0 1,1 0,0 0,1 1,0 0,1 1,0 1,8-5,-19 12,0 0,0 0,1 0,-1 1,0-1,1 0,-1 1,0-1,1 1,-1-1,1 1,-1 0,1-1,-1 1,1 0,-1 0,1 0,-1 0,1 0,-1 1,1-1,-1 0,1 1,-1-1,0 1,1-1,-1 1,0 0,1 0,-1 0,0-1,0 1,0 0,0 0,0 1,0-1,0 0,0 0,0 0,0 1,0-1,-1 0,1 1,-1-1,1 1,-1-1,1 0,-1 1,0-1,0 1,0 0,1 7,0 0,-1 0,0 1,0-1,-1 0,-1 0,-1 8,-4 7,-1-1,0-1,-2 0,-1 0,0-1,-2 0,0-1,-1 0,-1-1,-1-1,-1 0,-13 10,28-26,0 0,0 0,0-1,-1 1,1 0,0-1,-1 0,1 1,-1-1,1 0,-1 0,0-1,1 1,-1-1,0 1,0-1,1 0,-1 0,0 0,0 0,0 0,1-1,-1 1,0-1,1 0,-1 0,0 0,1 0,-1 0,1-1,0 1,-1-1,0-1,1 0,-1 0,1 0,0 0,0-1,0 1,1-1,-1 1,1-1,0 0,0 0,0 1,0-1,1 0,-1 0,1 0,0 0,0 0,1 0,-1 1,1-1,0 0,0 0,3-9,0 1,1 0,1 0,-1 0,2 1,0 0,0 0,1 1,0 0,8-7,-3 4,0 0,1 1,0 1,0 0,1 1,1 1,8-4,-21 12,-1-1,1 1,0 0,-1 1,1-1,0 0,0 1,-1-1,1 1,0 0,1 0,-3 0,0 0,-1 0,1 1,0-1,0 0,-1 0,1 1,0-1,-1 0,1 1,-1-1,1 1,0-1,-1 1,1-1,-1 1,1-1,-1 1,0-1,1 1,-1 0,1-1,-1 1,0 0,0-1,1 2,-1 3,1 0,-1 0,-1 0,1 1,0-1,-1 0,0 0,-1 0,1 0,-2 4,-16 31,10-18,36-39,0-6,-10 8,0 0,2 0,0 2,0 1,1 0,15-5,-66 55,21-24,-12 17,-28 36,46-63,0 0,1-1,-1 1,0-1,-1 0,1 0,-1 0,1 0,-1-1,0 1,0-1,0-1,-2 1,6-2,0 0,-1 0,1 0,0 0,0 0,-1 0,1-1,0 1,0-1,0 1,0-1,0 1,0-1,0 0,0 1,0-1,0 0,0 0,0 0,0 0,1 1,-1-1,0 0,1-1,-1 1,0 0,1 0,-1 0,1 0,0 0,-1 0,1-1,0 1,0 0,0 0,0-1,0 1,0-1,0-50,2 42,1-1,0 0,1 0,0 1,1 0,0 0,0 0,1 1,1-1,-1 1,1 1,1-1,0 1,0 1,0-1,1 1,0 1,0 0,1 0,0 1,0 0,0 0,1 1,-1 1,1 0,0 0,0 1,10 0,-20 1,1 1,-1 0,0 0,1 0,-1 0,1 0,-1 0,0 1,1-1,-1 0,0 1,1-1,-1 1,0-1,1 1,-1-1,0 1,0 0,0 0,0 0,0 0,0 0,0 0,0 0,0 0,0 1,0 0,0 0,-1 0,1 0,-1 1,0-1,0 0,0 0,0 0,0 1,0-1,0 0,-1 0,1 0,-1 1,0-1,-4 11,0-1,0-1,-1 1,-1-1,-2 3,-2 2,0-1,-2 0,0-1,0-1,-6 4,15-13,0 0,0-1,-1 1,0-1,1 0,-1-1,0 1,0-1,-1 0,1 0,0 0,-1-1,1 0,-1 0,0 0,1-1,-1 0,0 0,1 0,-2-1,4 1,0-1,0 0,0 0,1 0,-1 0,0 0,1-1,-1 1,1-1,-1 0,1 1,0-1,0 0,0 0,0-1,0 1,0 0,1-1,-1 1,1-1,-1 1,1-1,0 0,0 0,0 1,1-1,-1 0,1 0,-1 0,1 0,0 0,0 0,0 0,1 1,-1-1,1 0,-1 0,1 0,1-4,0-1,1 1,0-1,0 1,0 0,1 1,0-1,0 0,1 1,0 0,0 0,1 1,5-6,1 2,1 1,-1 0,2 1,-1 0,12-3,-21 8,0 0,1 0,-1 1,0 0,1 0,-1 0,0 1,1-1,-1 1,1 0,-1 0,1 1,-1-1,1 1,-1 0,0 0,1 1,-1-1,0 1,0 0,2 1,-4-1,0 0,-1 0,1 0,-1 0,0 1,0-1,0 0,0 1,0-1,0 0,0 1,-1-1,1 1,-1 0,0-1,0 1,0-1,0 1,0-1,-1 1,1-1,-1 1,1-1,-1 1,0-1,0 1,0-1,0 0,-1 2,-5 10,0 0,-1-1,0 0,-4 3,-10 14,-2 0,-21 20,36-41,-1 0,0-1,0 0,-1 0,1-1,-2-1,1 1,-1-2,-11 5,21-10,1 1,-1-1,0 1,1-1,-1 1,1-1,-1 0,0 0,1 0,-1 0,1 0,-1 0,0 0,1 0,-1-1,1 1,-1-1,1 1,-1-1,1 0,-1 1,1-1,-1 0,1 0,0 0,-1 0,1-1,0 0,-1-1,1 1,0 0,1 0,-1-1,0 1,0 0,1-1,0 1,-1 0,1-1,0 1,0-1,1-1,-1-7,2 1,0-1,0 1,1 0,0 0,1 0,3-6,1 2,1 1,1 0,0 1,1 0,0 0,0 1,2 0,6-3,20-16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33:33.186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346 1,'-12'0,"-1"0,1 1,-1 0,1 1,-9 2,15-2,1 0,0 0,0 1,0 0,0 0,0 0,1 0,-1 1,1-1,0 1,0 0,0 1,1-1,-1 2,-14 21,1 1,1 0,2 1,1 1,1 0,2 1,1 1,0 4,-13 75,-4 75,24-169,-7 50,1-17,3 1,1 0,4 44,1-81,0 0,1 0,1 0,0 0,0-1,2 1,0-1,0 0,1 0,1-1,0 0,1 0,0-1,1 1,0-2,2 2,68 53,-37-35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33:33.58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90,'7'0,"16"0,18 0,13-4,10-4,6-4,8-5,-3-1,-6 1,-15 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33:33.940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0,'3'25,"2"25,0 11,-5 2,4 12,6 7,1-11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33:34.410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56 0,'0'0,"0"0,0 0,0 0,-4 4,0 4,-1 4,2 5,-3 5,-1 6,2 6,-2 7,-1 4,3 1,4 3,6 0,3-7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26:50.868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17 1212,'0'0,"-1"0,0 0,0 0,1 0,-1 0,0 0,1 0,-1 0,0 0,0 0,1 0,-1 0,0 1,1-1,-1 0,0 0,1 1,-1-1,0 0,1 1,-1-1,1 1,-1-1,0 1,8 13,3 2,-2 2,-1 0,0 0,2 15,-7-26,0 1,-1 0,0 0,0-1,-1 1,0 0,0 0,-1 0,0 0,-1 5,11-51,-2 0,-2-1,-1 0,-1-18,-1 13,0-78,-5 1,-9-37,-3-91,12 168,-8-41,51 101,50-15,2 5,60-12,53-17,-76 13,-30 11,13 0,-86 30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33:34.989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125 8,'-4'0,"0"1,1-1,-1 1,0 0,0 0,0 1,1-1,-1 1,1-1,-1 1,1 0,0 1,0-1,0 1,0-1,0 1,0 0,1 0,-1 0,1 0,0 0,0 1,0-1,0 1,0 2,-5 9,1 1,1 0,1 0,0 1,0 5,-2 14,1 1,2 0,1 0,2 1,2-1,1 0,2 0,2-1,8 27,-14-58,0-1,1 1,0-1,-1 0,2 0,-1 0,0 0,1 0,0 0,-1 0,2-1,-1 0,0 1,1-1,-1 0,1-1,0 1,0-1,0 0,0 1,2-1,0-1,0 0,-1 0,1-1,0 1,-1-1,1-1,0 1,-1-1,1 0,0-1,-1 1,1-1,-1 0,0 0,0-1,0 1,2-2,8-6,-1 0,0 0,-1-2,0 1,-1-2,0 0,-1 0,0-1,-1 0,-1-1,-1 0,0 0,5-14,-1 2,-2-1,-1-1,-2 0,0 0,-2 0,-1-1,-1-20,-2 36,-2 0,0 0,0 0,-1 0,-1 0,-2-6,4 16,0 0,0 0,-1 1,1-1,-1 0,0 1,0-1,-1 1,1 0,-1 0,1 0,-1 0,0 0,0 0,0 1,0-1,-1 1,1 0,-1 0,1 0,-1 1,0-1,0 1,-1-1,-4 1,0 0,-1 0,1 1,0 0,0 0,0 1,0 1,0-1,0 1,0 1,1 0,-1 0,1 1,0-1,0 2,-6 3,0 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33:35.490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1,'7'0,"2"0,0 0,1 3,7 5,7 5,6 6,2 12,-1 17,-13 24,-16 26,-16 15,-9 4,-11 6,-3-8,5-22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34:55.090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2912 313,'-104'2,"28"-1,-51-5,103 0,1-1,-1-1,1-1,-20-9,-23-6,-24-6,-2 4,-1 5,0 3,-2 5,-23 2,-405 0,363 3,-362-25,398 21,34 3,-40-10,56 2,42 7,0 2,0 1,-1 1,0 2,0 1,33 1,0 0,0 0,1 0,-1 0,0-1,0 1,0 0,0 0,0 0,0 0,0 0,0 0,0-1,1 1,-1 0,0 0,0 0,0 0,0 0,0-1,0 1,0 0,0 0,0 0,0 0,0 0,0-1,0 1,0 0,0 0,0 0,-1 0,1-1,0 1,0 0,0 0,0 0,0 0,0 0,0 0,0-1,0 1,-1 0,1 0,0 0,0 0,0 0,0 0,0 0,0 0,-1 0,1 0,0 0,0 0,0 0,0 0,0-1,-1 1,1 0,0 0,11-8,3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34:56.365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1 476,'1'28,"2"1,2 0,0-1,3 5,-2-11,-1 0,-1 0,-1 1,-1-1,-1 1,-1-1,-1 8,2-57,-1 0,-1 0,-1 1,-2-1,-1 1,-2-7,-11-77,16 90,1 0,1 1,1-1,1 0,0 1,1-1,1 1,1 0,7-16,-6 21,0 2,1-1,0 1,1 0,1 0,0 1,0 0,1 1,0 0,1 0,0 1,0 1,1 0,1 0,28-14,1 1,0 3,1 1,2 2,-1 2,1 3,35-5,-47 11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34:58.698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1 175,'28'-27,"1"2,2 1,1 1,0 2,2 1,3 0,-8 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34:59.062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1 143,'0'0,"0"0,0 0,0 0,0 0,0 0,3-3,5-2,5-3,3-3,3-5,4-5,10-3,9-4,-2 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34:59.432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1,'0'0,"0"0,0 0,0 0,0 3,0 5,0 1,0 3,0 6,4 6,11 14,14 25,9 23,8 27,3 16,5 1,-8-23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2:29.67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374 46,'-7'-5,"0"0,0 1,0-1,0 1,-1 1,1-1,-1 1,0 1,0 0,0 0,0 0,0 1,-4 0,2 0,0 0,0 0,0 1,0 1,0 0,0 0,0 1,0 0,0 1,-7 3,8-1,0 0,1 1,0 0,0 1,0 0,1 0,0 1,0-1,1 2,0-1,0 1,1-1,0 1,1 1,0-1,-1 5,-3 9,1 0,2 0,0 1,1-1,2 1,0 11,1-26,0 6,1-1,0 0,1 0,1 1,3 12,-4-23,0-1,0 0,0 0,0 1,1-1,0 0,-1 0,1 0,0-1,1 1,-1 0,0-1,1 1,-1-1,1 0,0 0,0 0,0 0,0-1,0 1,0-1,0 1,0-1,1 0,-1-1,1 1,-1 0,11 0,0 0,0 0,0-2,0 0,0 0,0-1,-1-1,1 0,-1-1,0 0,0-1,0-1,0 0,-1-1,0 0,0-1,-1 0,0-1,-1 0,2-2,-1 1,-1-1,-1 1,0-1,-1-1,0 0,0 0,-1-1,-1 1,0-1,-1-1,-1 1,0-1,0 0,-1 0,-1 0,-1 0,0 0,0-1,-2-8,0 19,1 0,-1 0,1 0,-1 0,0 0,-1 0,1 0,-1 0,0 0,0 1,0-1,0 1,0-1,-1 1,0 0,1 0,-1 0,-1 0,1 1,-1-1,-1 0,-1 0,1 1,-1-1,0 1,1 1,-1-1,0 1,0 0,0 1,0-1,0 1,-6 1,-6 0,0 2,0 0,1 1,-1 1,1 1,0 0,1 1,-16 8,3 5,9-4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2:30.29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165 0,'-39'37,"16"-17,1 2,-18 22,35-38,1-1,0 1,0 0,0 1,1-1,0 1,0 0,1 0,0 0,0 0,0 0,1 0,0 0,0 3,2-7,-1 0,0 0,1 0,0 0,-1-1,1 1,0 0,1-1,-1 1,0-1,1 1,-1-1,1 1,0-1,0 0,0 0,0 0,0 0,0 0,1-1,-1 1,1 0,-1-1,1 0,-1 0,1 0,0 0,0 0,-1 0,1-1,0 1,1-1,-1 1,0-1,0 0,-1 1,1-1,0 0,0-1,0 1,0 0,0-1,0 0,0 1,0-1,0 0,-1-1,1 1,0 0,-1-1,1 0,-1 1,0-1,1 0,-1 0,0 0,0-1,0 1,-1 0,1-1,0 1,-1-1,0 0,1 0,-1-5,1 0,-1 0,0 0,-1 0,0 0,-1 0,1 0,-1 0,-1 0,0 1,0-1,0 0,-1 1,0-1,0 1,-1 0,0 0,-4-8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2:32.02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360 24,'-4'-3,"0"0,-1 1,1-1,-1 1,1 0,-1 1,0-1,0 1,1 0,-1 0,0 0,0 1,-4-1,-2 1,1 0,-1 0,1 1,-1 0,1 1,-1 0,1 1,1 1,0 1,0-1,1 2,-1-1,1 1,0 0,0 1,1 0,0 0,0 0,-3 7,-9 10,2 1,1 1,-7 16,18-32,0 1,0 0,1 0,1 1,0-1,0 1,1 0,1 0,0 0,0 6,1-14,0-1,1 1,-1-1,1 0,-1 1,1-1,0 1,1-1,-1 0,1 0,-1 0,1 0,0 0,0 0,0 0,0 0,1-1,-1 1,1-1,-1 0,1 0,0 0,0 0,0 0,0-1,0 1,0-1,1 0,-1 0,0 0,1 0,-1 0,1-1,-1 0,1 1,-1-2,4 1,-1 0,0-1,0 0,0-1,0 1,0-1,-1 0,1-1,0 1,-1-1,0 0,0-1,0 1,0-1,0 0,-1 0,1 0,-1-1,0 1,0-1,-1 0,3-5,-1 2,0 0,-1 0,0 0,0-1,-1 1,0-1,0 0,-1 0,0 0,-1 0,0 0,0 0,-1-1,-1-2,-2 8,-1 11,-4 16,2 32,2-1,2 1,3 0,2 0,3 0,2-1,5 13,-1-21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26:51.902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279 7,'-67'-3,"48"1,0 1,0 1,-1 0,1 2,-13 2,13-1,-18 8,36-10,-1 0,1 0,-1 0,1 1,0-1,-1 1,1-1,0 1,0-1,0 1,0 0,1-1,-1 1,0 0,1 0,-1 0,1 0,-1-1,1 1,0 1,-5 44,2-1,2 1,5 40,-4-85,1 0,0 0,-1 0,1-1,0 1,0 0,0 0,0-1,0 1,0-1,1 1,-1-1,0 0,1 1,-1-1,1 0,-1 0,1 0,0 0,-1 0,1 0,0-1,0 1,0 0,0-1,-1 0,1 1,0-1,0 0,2 0,70 1,-55-2,25-1,-29 1,1 0,-1 1,1 0,-1 1,13 3,-26-4,-1 1,0-1,1 1,-1-1,1 1,-1-1,0 1,1 0,-1 0,0-1,0 1,0 0,0 0,0 0,0 0,0 1,0-1,0 0,0 0,0 0,-1 1,1-1,-1 0,1 1,-1-1,1 1,-1 0,0 1,1 1,-2 0,1-1,0 1,-1 0,1 0,-1-1,0 1,0-1,-1 1,0 0,-3 9,-2-1,0 0,0 0,-1-1,-7 9,3-8,-1 0,1-1,-2 0,0-1,0-1,-10 6,18-12,0 1,-1-1,1 0,-1-1,1 0,-1 0,0 0,0-1,0 1,0-2,0 1,0-1,0 0,0-1,0 1,0-1,-2-1,-5-6,5-1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2:32.61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1,'1'72,"4"1,3-1,3 0,3 2,-14-73,0-1,1 1,-1-1,0 1,0-1,0 1,0-1,0 1,1-1,-1 1,0-1,0 1,1-1,-1 1,0-1,1 1,-1-1,1 1,-1-1,0 0,1 1,-1-1,1 0,-1 0,1 1,-1-1,1 0,-1 0,1 0,-1 1,1-1,0 0,18-9,11-23,-22 20,-1-1,0 0,-1 0,0-1,-1 0,-1 0,0 0,-1-1,0 1,-1-1,-1 0,0-2,-1 10,-1 0,1 1,-1-1,0 0,-1 0,1 0,-1 0,-1 1,1-1,-1 1,0 0,-2-3,2 5,0 1,0-1,-1 0,1 1,-1 0,0 0,0 0,0 0,0 0,-1 1,1 0,-1 0,1 0,-1 1,1-1,-1 1,0 0,-4 0,-14 0,16 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2:33.04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5 57,'-2'85,"0"-40,1 0,6 39,-5-84,0 1,1 0,-1-1,0 1,0 0,0-1,0 1,1-1,-1 1,0 0,1-1,-1 1,0-1,1 1,-1 0,1-1,-1 1,0-1,1 0,-1 1,1-1,0 1,-1-1,1 0,-1 1,1-1,0 0,-1 0,1 1,0-1,23-5,18-21,-33 18,-1-1,0 0,-1-1,0 1,0-2,-1 1,-1-1,1 1,-2-2,0 1,0 0,-1-1,0 0,-1 0,0 0,-1 0,0 0,-1 0,-1 0,0 0,0 0,-2-5,2 14,0 0,0 1,0-1,0 0,0 1,0-1,0 1,-1-1,0 1,1 0,-1 0,0 0,-1-1,2 2,0 0,0 1,0-1,0 1,0-1,0 1,-1-1,1 1,0-1,0 1,0 0,-1 0,1 0,0-1,-1 1,1 0,0 1,0-1,-1 0,1 0,0 1,0-1,-1 0,1 1,0-1,0 1,0 0,-1 0,-15 10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2:34.30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37 1,'0'0,"0"0,0 0,0 0,0 7,0 6,0 7,0 8,0 6,0 7,0 4,0 5,-4 8,0 8,-4 7,-1 8,2 0,2-12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2:34.97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290 82,'-18'2,"-1"0,0 2,1 0,0 1,0 1,1 1,-11 5,-53 18,63-26,-14 6,29 1,15 5,4-4,1-1,0-1,0 0,1-1,0-1,1-1,-1 0,1-1,3-1,0 1,0 1,-1 0,0 2,0 1,-1 0,15 11,-32-19,0 1,0-1,0 1,0 0,0 0,0 0,-1 0,0 1,1-1,-1 0,0 1,-1 0,1 0,-1-1,0 1,1 0,-2 0,1 0,0 2,-1 0,0 0,-1 0,0 0,0 1,0-1,0 0,-1 0,0-1,0 1,-1 0,-3 5,-3 3,0 0,-1-1,0 0,-1 0,-1-1,0-1,0 0,-1 0,-1-1,6-5,0 0,0 0,0 0,0-1,-1-1,0 0,0 0,-1 0,8-3,0 1,0-1,0 0,0 0,0 0,0 0,0 0,0 0,0-1,0 1,0-1,0 1,0-1,1 0,-1 1,0-1,0 0,1 0,-1-1,0 1,1 0,-1 0,1-1,-1 1,1-1,0 0,0 1,0-1,0 0,0 1,0-1,0 0,0 0,1 0,-1 0,1 0,0 0,-1 0,1 0,-3-19,1 1,0-1,2 0,0 0,1 0,2 0,0 1,1-1,3-7,10-33,3 0,13-23,-24 61,0 1,2-1,0 2,1 0,2 0,0 1,3-1,2 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2:35.49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58 88,'-2'0,"1"0,-1 0,0 1,1-1,-1 0,0 1,1-1,-1 1,1 0,-1 0,1-1,-1 1,1 0,-1 0,1 0,0 0,0 1,0-1,-1 0,1 1,0-1,-2 4,1-1,-1 1,1-1,0 1,0 0,1 0,-1 4,-1 6,0 0,2 1,0-1,1 15,1-11,1 0,1 0,1 0,5 18,-7-31,0-1,0 0,1 0,-1 0,1 0,0-1,0 1,1-1,1 3,-3-6,0 1,0-1,-1 1,1-1,0 0,0 0,1 1,-1-1,0-1,0 1,0 0,1-1,-1 1,0-1,1 1,-1-1,0 0,1 0,-1 0,1-1,0 1,2-2,0 1,-1-1,1 0,-1-1,1 1,-1-1,0 0,1 0,-1 0,-1 0,1-1,0 0,-1 0,0 0,0 0,0 0,-1 0,1-1,-1 1,1-4,3-5,-1-1,0 1,-1-1,0 0,-1 0,1-12,-4 13,0 0,-1 0,0-1,0 1,-2 0,0 0,0 0,-1 1,-1-1,-3-7,6 15,-1 0,1-1,-1 1,0 0,0 1,-1-1,1 0,-1 1,0 0,-1 0,1 0,-1 0,1 1,-1 0,0 0,0 0,0 1,-1-1,1 1,-1 0,1 1,-1-1,0 1,1 0,-2 1,5 0,1 0,0 0,0 0,0 0,0 0,0 0,0 0,-1 1,1-1,0 1,0-1,0 0,0 1,0 0,0-1,0 1,0 0,1-1,-1 1,0 0,0 0,1 0,-1-1,0 1,1 0,-1 0,1 0,-1 0,1 1,-3 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2:35.89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53 197,'2'17,"1"0,0-1,1 1,1-1,0 0,6 11,-3-8,-4-6,2 0,-1-1,1 0,1 0,0-1,1 1,6 6,-12-15,0-1,1 0,-1 0,0 0,1 0,-1 0,1 0,0-1,-1 1,1-1,0 0,0 0,0 0,0 0,0 0,0-1,0 0,0 1,1-1,-1 0,0 0,0-1,0 1,0-1,0 1,0-1,0 0,0 0,0 0,0-1,-1 1,1-1,0 1,-1-1,3-2,1-1,1 0,-2-1,1 0,-1 0,0 0,0 0,0-1,-1 0,0 0,-1 0,1 0,-1-1,-1 0,1 1,-1-1,-1 0,0 0,0 0,0 0,-1 0,0 0,0 0,-1 0,-1-5,-1-1,1 0,-2 0,0 0,0 0,-2 1,1 0,-2 0,0 0,0 1,-1 0,-1 0,0 1,-5-5,3 5,-1 1,-1 0,1 0,-2 1,1 1,-13-5,23 10,-1 2,0-1,0 0,0 1,0-1,0 1,-1 0,1 1,0-1,0 1,-1 0,1 0,0 0,-1 0,1 1,0 0,0 0,0 0,0 0,0 0,0 1,0 0,0 0,0 0,1 0,-1 1,1 0,-19 22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2:37.21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13 229,'-1'-1,"0"0,0 0,0-1,0 1,0 0,0-1,0 1,0-1,0 1,1-1,-1 0,1 1,-1-1,1 0,0 1,-1-1,1 0,0 1,0-1,0 0,0 1,1-1,-1 0,0 1,1-2,1-1,0 0,0 0,0 0,0 0,1 0,0 0,0 1,0 0,0-1,1 0,13-10,0 1,1 0,20-10,-35 21,23-13,1 1,1 2,23-8,-38 15,1 1,-1 1,1 0,-1 1,1 1,0 0,0 1,-1 0,9 2,-20-2,1 0,0 0,-1 1,1-1,-1 1,1 0,-1 0,1 0,-1 0,1 0,-1 0,0 1,0-1,1 1,-1-1,-1 1,1 0,0 0,0 0,-1 0,1 0,-1 1,2 1,-2-1,-1 1,1-1,0 1,-1-1,0 1,0 0,0-1,0 1,-1-1,1 1,-1-1,0 1,0-1,0 1,-1 1,-7 13,1-1,-2 0,-1 0,0-1,-10 11,-14 17,-2-1,-2-3,-2-1,-14 10,60-51,0 1,0 0,0 0,0 0,0 1,0 0,0 0,0 0,1 1,12-1,101-8,-59 2,0 3,1 3,-15 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2:37.74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70 45,'-20'12,"15"-9,0 0,0 0,0 0,0 1,1-1,-1 1,1 0,0 1,0-1,0 1,4-4,0-1,0 0,0 0,0 0,0 1,0-1,0 0,1 0,-1 0,0 1,0-1,0 0,0 0,0 0,0 1,1-1,-1 0,0 0,0 0,0 0,0 0,1 1,-1-1,0 0,0 0,0 0,1 0,-1 0,0 0,0 0,1 0,-1 0,0 0,0 0,0 0,1 0,-1 0,0 0,0 0,1 0,-1 0,0 0,0 0,0 0,1 0,-1 0,0 0,0-1,0 1,1 0,-1 0,0 0,0 0,0 0,0-1,0 1,1 0,-1 0,15-7,18-12,1 1,1 2,12-4,-34 16,1 0,0 0,0 1,0 1,0 0,0 1,0 1,0 0,1 0,9 3,-19-2,0 0,0 0,0 0,0 1,0-1,0 1,-1 1,1-1,-1 0,0 1,1 0,-1 0,-1 0,1 1,0-1,-1 1,2 2,-3-2,0 0,0 0,0 0,0 0,-1 0,0 1,0-1,0 1,0-1,-1 1,0-1,0 1,0-1,0 1,-1-1,1 1,-1-1,0 0,-2 4,-15 40,-1-1,-3-1,-2 0,-23 32,-13 26,53-92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2:38.21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155 1,'-3'0,"0"1,1 0,-1 0,0 0,0 0,1 1,-1-1,0 1,1-1,-1 1,1 0,0 0,0 0,0 0,0 1,0-1,-1 2,-35 51,28-39,1-3,1 0,1 1,0 0,1 0,0 0,2 1,-1 0,2 0,-1 5,3-9,0 0,0-1,1 1,1 0,0 0,1-1,0 1,0-1,1 1,0-1,1 0,0 0,5 8,-8-16,0 0,0 0,0 0,1 0,-1 0,1 0,-1 0,1 0,-1-1,1 1,0-1,0 1,0-1,0 0,0 0,0 1,0-1,0-1,1 1,-1 0,0-1,1 1,1 0,0-2,-1 1,1-1,-1 1,0-1,1 0,-1 0,0-1,1 1,-1-1,0 1,0-1,0 0,0 0,1-2,6-5,0 0,-1-1,-1 0,0 0,0-1,-1 0,0 0,0-2,-1-2,0 1,-1-1,0 0,-2 0,0-1,0 1,-1-1,-1 0,-1-10,0 19,0 0,-1 0,0-1,0 1,-1 0,0 0,0 0,0 0,-1 1,0-1,0 1,-1-1,0 1,0 0,0 1,-1-1,0 1,0 0,0 0,-1 0,-5-3,9 7,0-1,-1 1,1 0,0 1,-1-1,1 0,0 1,-1-1,1 1,-1 0,1 0,-1 0,1 0,0 0,-1 0,1 1,-1-1,1 1,0-1,-1 1,1 0,0 0,0 0,-1 1,1-1,0 0,0 1,0-1,1 1,-1 0,0 0,1-1,-1 1,1 0,-1 1,1-1,0 0,0 0,0 0,0 1,0-1,1 1,-6 16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2:38.63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41 71,'0'15,"-1"0,1 0,1 1,0-1,1 0,1 0,0 0,1 0,-3-11,1-1,0 1,0-1,0 1,0-1,0 0,1 0,-1 0,1 0,0 0,0 0,0-1,0 1,0-1,1 0,-1 0,1 0,0-1,-1 1,1-1,0 0,0 0,0 0,0 0,0-1,-1 0,1 0,0 0,2 0,8-1,0 0,0 0,0-2,0 0,0 0,0-2,-1 1,0-2,0 0,0 0,2-3,-6 4,0-1,0 0,-1 0,0-1,0 0,-1-1,0 1,0-1,-1-1,0 1,0-1,-1 0,0-1,-1 1,2-7,-5 14,0 0,0-1,-1 1,1-1,-1 1,0-1,0 1,0-1,0 1,0-1,0 0,-1 1,1 0,-1-1,0 1,1-1,-1 1,0 0,-1-1,1 1,0 0,-1 0,1 0,-1 0,1 0,-1 0,0 0,0 1,0-1,0 1,0-1,0 1,-1 0,1 0,0 0,-1 0,1 0,-1 1,1-1,-1 1,1-1,-13-2,0 0,-1 1,1 1,0 1,-1 0,-3 1,-3 0,1 1,0 0,0 2,0 1,1 0,0 2,0 0,0 1,1 1,-9 6,-5 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26:52.387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 8,'0'-1,"0"1,0 0,0-1,0 1,1 0,-1-1,0 1,0-1,0 1,1 0,-1 0,0-1,1 1,-1 0,0-1,0 1,1 0,-1 0,1 0,-1-1,0 1,1 0,-1 0,0 0,1 0,-1 0,1 0,-1 0,0 0,1 0,-1 0,1 0,-1 0,0 0,1 0,-1 0,1 0,-1 0,0 0,1 0,-1 1,0-1,1 0,-1 0,0 0,1 1,-1-1,0 0,1 1,-1-1,0 0,1 1,19 30,11 47,-1 28,-3 1,-6 1,1 41,-13-84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2:39.95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88 147,'-4'-5,"-1"0,0 1,-1 0,1 0,-1 0,0 1,1 0,-1 0,-1 0,1 1,-6-2,10 3,1 1,0-1,0 0,0 0,0-1,0 1,0 0,1 0,-1 0,0-1,0 1,1 0,-1-1,1 1,-1 0,1-1,0 1,0-1,-1 1,1-1,0 1,0-1,0 1,1-1,-1 1,0 0,1-1,-1 1,1-1,-1-1,1-1,-1 1,1 0,0 1,0-1,0 0,0 0,1 0,-1 1,1-1,-1 0,1 1,0 0,1-1,4-1,-1 1,1 0,0 0,0 1,0 0,1 1,-1-1,0 1,1 1,-1-1,0 1,2 0,13 2,1 0,-1 1,9 2,-15-1,0 1,-1 0,1 1,-1 0,0 1,-1 1,0 0,0 1,-1 1,1 0,-11-7,1 0,-1 0,1 1,-1-1,0 1,0-1,0 1,-1 0,1 0,-1 0,0 1,0-1,0 0,-1 1,0-1,1 1,-2 0,1-1,0 1,-1 0,0-1,0 1,-1 0,1 0,-1-1,0 1,0-1,0 1,-1-1,0 1,0-1,0 0,0 0,0 0,-1 0,-2 3,-3 2,0 0,0-1,-1 0,0 0,0-1,-1 0,0-1,-46 38,61-45,1 0,0 0,0 1,-1 0,1 0,0 0,2 1,5-1,-6 0,-1 0,0 0,0 0,0 1,0 0,1 0,-1 1,0-1,-1 1,2 1,-5-2,0 1,1-1,-1 1,0 0,0 0,-1 0,1 0,0 0,-1 0,1 0,-1 1,0-1,0 0,1 1,-2-1,1 1,0 0,0-1,-1 1,0 0,1-1,-1 1,0 0,-1 2,1 11,-2 1,0-1,-1 1,0-1,-1 0,-1 0,-3 4,-12 29,-17 30,25-57,-1 0,-14 20,22-36,1 0,-1 0,0-1,0 0,-1 0,1 0,-1 0,0-1,0 0,-1 0,1-1,-5 2,5-4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2:40.49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263 23,'-4'-4,"3"2,0 1,-1-1,1 0,-1 1,1 0,-1-1,1 1,-1 0,0 0,0 0,0 0,0 0,1 0,-2 0,1 2,0 0,1-1,0 1,-1 0,1 0,-1 0,1 0,0 1,0-1,0 0,0 0,0 1,0-1,0 1,0-1,0 1,1-1,-1 1,0-1,1 2,-25 47,3 1,2 1,2 1,-11 53,23-71,0-1,2 1,2 0,1 0,2 1,1-1,2-1,5 21,-7-47,0 1,0-1,1 0,0 0,1 0,0 0,0 0,1-1,0 0,3 4,-6-9,-1 0,1-1,0 1,0-1,0 1,0-1,0 1,0-1,0 0,1 0,-1 0,0 0,1-1,-1 1,1 0,-1-1,0 0,1 1,-1-1,1 0,-1-1,1 1,-1 0,1-1,-1 1,0-1,1 0,-1 1,0-1,1-1,-1 1,0 0,0 0,0-1,0 1,0-1,0 0,-1 1,7-6,-1-1,-1 1,1-1,-1 0,0-1,-1 1,0-1,-1 0,0 0,0-1,-1 1,0-1,0 0,-1 0,0-3,-1 4,1-1,-2 1,1-1,-1 1,-1-1,1 0,-2 1,1-1,-1 1,-1 0,0 0,0 0,0 0,-1 0,-1 1,0-2,3 7,0 1,0 0,0-1,0 1,0 0,0 0,0 0,-1 0,1 0,-1 1,1-1,-1 1,0-1,0 1,1 0,-1 0,0 1,0-1,0 0,-2 1,0 0,1 0,0 1,-1 0,1-1,0 2,-1-1,1 0,0 1,0 0,0 0,0 0,0 0,0 1,-8 6,1 0,0 1,0 0,1 1,0 0,1 0,-8 13,8-8,1 0,0 0,1 1,1 0,0 0,1 1,1-1,1 1,-1 18,0 26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2:41.13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25 41,'-1'0,"0"0,0 0,1 0,-1 0,0 0,0 0,0 0,0 0,1 0,-1 0,0 1,0-1,0 0,1 1,-1-1,0 0,0 1,1-1,-1 1,0-1,1 1,-1-1,1 1,-1-1,0 1,1 0,-1-1,1 1,0 0,-1 0,1-1,0 1,-1 0,1 0,0-1,0 1,-1 0,1 0,0 0,0 0,0-1,0 1,0 0,0 0,1 0,-1 0,0-1,0 1,1 0,-1 0,0 0,0 9,-1 124,-1-11,10 67,-7-182,0 0,1-1,0 1,0-1,0 0,1 1,0-1,1 0,0-1,0 1,0-1,1 1,-3-5,-1 0,1-1,-1 0,1 1,-1-1,1 0,0 1,0-1,0 0,0 0,0-1,0 1,0 0,0-1,0 1,0-1,0 1,0-1,0 0,1 0,0-1,0 0,0 1,0-1,-1 0,1 0,0-1,-1 1,1-1,-1 1,0-1,1 0,-1 0,0 0,0 0,0 0,0 0,0-1,9-11,-1-1,-1 0,0-1,-1 0,0 0,-2-1,0 0,0 0,-2 0,0-3,3-16,-2-1,-1 1,-2-1,-2-18,-1 22,-2 0,-1 0,-2 1,-1 0,-7-19,14 50,0 1,0-1,0 0,-1 0,1 1,0-1,-1 0,1 1,0-1,-1 0,1 1,-1-1,1 1,-1-1,1 1,-1-1,1 1,-1-1,0 1,1-1,-1 1,0 0,1-1,-1 1,0 0,1 0,-1-1,0 1,0 0,1 0,-1 0,0 0,0 0,1 0,-2 0,0 1,-1 0,1 0,-1 0,1 1,-1-1,1 1,0-1,-1 1,1 0,0 0,0-1,-42 53,-5 38,28-45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2:41.60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60,'1'11,"0"0,0 0,1 0,0 0,1-1,0 1,1-1,0 1,0-1,5 6,-6-11,-1-1,1 0,-1 0,1-1,0 1,0-1,1 1,-1-1,1 0,0 0,-1 0,1-1,1 1,-1-1,0 0,0 0,1-1,-1 1,1-1,0 0,-1 0,1-1,0 1,-1-1,1 0,0 0,-3 0,-1-1,0 1,0 0,1 0,-1-1,0 1,0-1,0 1,1-1,-1 1,0-1,0 0,0 1,0-1,0 0,0 0,0 0,0 0,-1 0,1 0,0 0,0 0,-1 0,1 0,-1 0,1-1,0-2,0 1,-1-1,1 1,-1-1,0 0,0 1,0-1,0 1,-1-1,1 0,-3-10,-1 0,0 1,0 0,-6-11,-26-37,34 57,-1 0,0 0,-1 0,1 1,-1-1,0 1,1 0,-1 0,-1 0,1 0,0 1,-5-2,0 5,3 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3:12.88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5018 2528,'6'-10,"5"-11,-11 21,0 0,0-1,0 1,0 0,1 0,-1-1,0 1,0 0,0 0,0 0,0-1,0 1,0 0,0-1,0 1,0 0,0 0,0-1,0 1,0 0,0 0,0-1,0 1,0 0,0 0,0-1,0 1,0 0,0 0,0-1,-1 1,1 0,0 0,0 0,0-1,0 1,-1 0,1 0,0 0,0 0,0-1,-1 1,1 0,0 0,0 0,-1 0,1 0,0 0,0 0,-1 0,1 0,0 0,0 0,-1 0,-4-1,0 0,0 0,0 0,0 0,0-1,0 0,0 0,1 0,-1-1,1 1,-1-1,1 0,-1-2,-56-47,53 44,-79-84,60 62,-1 0,-2 2,-20-15,-32-12,-3 4,-2 3,-3 5,-9 0,-160-81,88 36,-4 8,-51-11,-172-64,-35-38,111 35,-38-40,160 80,-4 8,-131-46,-223-86,482 208,-75-30,-2 6,-35-2,175 56,6 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3:14.29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37 21,'-16'-10,"-3"0,18 13,8 10,21 32,-2 0,-2 2,-2 1,11 37,56 207,-45-141,-17-64,-5-21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3:14.94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397 0,'-9'10,"0"-1,-1 0,1 0,-2-1,1 0,-1-1,-1 0,1-1,-1-1,0 1,0-2,-1 0,1 0,-1-1,0-1,0 0,0-1,-1 0,-70 7,77-7,0 0,1 1,-1 0,1 0,-1 0,1 1,0 0,0 0,0 0,1 1,-3 1,6-2,1-1,-1 1,0 0,0 0,1-1,0 1,0 0,0 0,0 1,0-1,0 0,1 0,-1 0,1 0,0 4,3 56,0-33,-3 3,-1-20,1 0,1 0,0 0,0 0,2 0,1 6,-3-15,1-1,-1 0,1 0,-1 0,1 0,0 0,0 0,1 0,-1 0,0-1,1 1,0-1,-1 0,1 0,0 0,0 0,0 0,0-1,1 1,-1-1,0 0,1 0,-1 0,1-1,-1 1,1-1,43 3,-41-4,1 1,0 1,0-1,0 1,0 0,0 1,0-1,1 2,-5-2,-1 1,1-1,-1 1,0 0,0 0,0 0,0 0,0 0,0 0,0 0,-1 1,1-1,-1 1,1-1,-1 1,0-1,0 1,0 0,-1 0,1-1,-1 1,1 0,-1 1,4 24,-2 0,0 0,-2 0,-1 0,-1 0,-2 0,0 0,-3 2,4-16,-1 0,-1-1,0 0,-1 0,0 0,-1 0,0-1,-1 0,0-1,-1 0,-1 0,1-1,-2 0,1-1,-1 0,-11 6,6-4,4-2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3:15.51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263 1,'-39'39,"1"2,3 2,-26 41,49-65,0 0,2 1,0 0,1 1,1 0,1 0,1 1,0 0,2 0,-1 19,4-36,1 0,0 0,0 1,1-1,0 0,-1 0,2 0,-1 0,0 0,1 0,0 0,0 0,1-1,-1 1,1-1,0 1,0-1,1 0,-1 0,1 0,0-1,0 0,0 1,0-1,1 0,-1-1,1 1,-1-1,1 0,0 0,0-1,0 1,0-1,3 0,8 2,0-1,0-1,0 0,0-2,0 1,0-2,0 0,0-1,0-1,13-4,-9 0,-1-1,0 0,0-1,-1-1,0-1,-1-1,0 0,-1-1,-1-1,0 0,-1-1,0-2,-5 7,-1 0,0-1,0 0,-2-1,1 0,-2 1,0-2,0 1,-1-1,-1 0,0 1,-1-1,0-1,-1 1,-1 0,-1 0,1 0,-3-7,1 13,0 0,-1 0,0 1,-1-1,1 1,-1 0,-1 0,1 0,-1 1,0 0,-1-1,0 2,0-1,0 1,0 0,-1 0,0 1,0-1,0 2,0-1,-1 1,0 0,1 1,-1-1,0 2,0-1,-5 0,2 1,0-1,0 2,0-1,0 1,0 1,1 0,-1 1,0 0,1 0,-1 1,1 1,-1-1,1 2,1-1,-1 2,1-1,0 1,0 0,0 1,-5 5,-2 10,6-2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3:15.89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1 149,'2'23,"2"0,1-1,0 0,2 0,1-1,0 1,1-2,10 15,-18-33,1 5,1-1,1 1,0-1,-1 0,2 0,-1 0,1 0,0-1,0 0,1 0,-1 0,2 1,-6-6,0 0,0 0,0 0,0 0,0 0,0 0,0 0,-1-1,1 1,0 0,0 0,0-1,0 1,-1-1,1 1,0 0,0-1,-1 1,1-1,0 0,-1 1,1-1,0 0,-1 1,1-1,-1 0,1 0,-1 1,1-1,-1 0,0 0,0 0,1 0,-1 1,0-1,0 0,0 0,0 0,0-1,8-40,-7 41,1-23,-1-1,-2 1,0 0,-1-1,-4-14,-31-120,27 121,6 25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5:07.974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215 86,'-3'0,"-1"0,0 0,0-1,0 0,1 0,-1 0,0 0,1 0,-1 0,1-1,0 0,-1 0,1 0,0 0,0 0,0-1,-1-1,-11-7,13 9,0 1,1 0,-1 0,0 0,0 0,1 0,-1 0,0 0,0 1,0-1,0 1,0-1,0 1,0 0,-1 0,1 0,0 0,0 0,0 0,0 1,0-1,0 0,0 1,0 0,-2 1,1 0,0 0,-1 0,1 1,0 0,0-1,0 1,1 0,-1 0,1 0,0 1,-1 0,-5 10,1 0,0 1,1 0,1 0,-3 14,5-12,0 0,1 0,1 0,1 1,1-1,0 0,1 0,1 0,0 0,2 0,0 0,0-1,2 0,6 12,-8-19,0 0,1 0,0 0,1-1,-1 0,2 0,-1-1,1 0,0 0,1-1,3 3,-5-5,0-1,0 0,1 0,0 0,-1-1,1 0,0 0,0-1,0 0,0 0,0-1,0 0,1 0,-1-1,6-1,-2-1,1-1,-1 0,0-1,0 0,-1-1,0 0,1-1,-2 0,1 0,-1-1,-1-1,1 0,-1 0,-1-1,0 0,0 0,-1-1,3-5,-1-1,0 1,-1-2,0 1,-2-1,0 0,-1 0,-1 0,-1-1,0 0,-2 1,0-1,-1-7,0 19,-1 0,0-1,0 1,-1 0,0 0,-1 0,1 0,-1 0,0 1,-1-1,0 1,0-1,0 2,-1-1,0 0,0 1,0 0,0 0,-1 0,0 1,0 0,-1 0,1 0,-1 1,1 0,-3 0,-4-2,0 1,-1 0,0 1,0 1,1 0,-2 1,1 0,0 1,0 1,0 0,0 1,0 0,-2 2,-34 11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32:34.40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209 0,'-10'13,"1"0,0 1,1 0,1 0,0 1,1-1,0 2,1 1,-14 32,-21 34,22-50,2 1,2 0,1 1,-8 35,22-69,0 0,0 0,0 0,0-1,0 1,0 0,1-1,-1 1,0 0,0-1,1 1,-1-1,0 0,1 0,-1 1,1-1,-1 0,0 0,1 0,-1 0,1-1,-1 1,0 0,1-1,-1 1,1-1,47-6,-20-2,-11 2,1 2,0 0,0 0,0 2,19-1,29-4,-49 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5:09.356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65 60,'-60'-60,"59"63,0 0,0 0,0 0,1 0,0 0,-1 1,1-1,0 0,1 0,-1 1,4 94,5-1,7 18,-10-78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5:09.768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22 14,'-4'-4,"0"-1,-1 1,2 4,0 2,2 8,0 12,0 10,1 7,1 2,-1 3,0-3,0-2,0-1,0-2,0-9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5:10.185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16 413,'-3'-4,"-2"0,1-1,0 2,5 0,13-2,14-4,12-4,11-6,7-8,4-6,5-7,2-5,7-4,0 2,-2 2,-7 9,-14 10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5:10.607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0 390,'0'0,"0"0,0 0,4 0,4 0,8-4,12 0,8-8,8-4,8-7,4-6,12-10,10-7,9-7,5-5,0 0,-16 11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5:10.986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1 286,'14'-47,"-6"33,2 1,0 0,0 1,1 1,0-1,1 2,1 0,-1 0,2 1,9-5,30-16,2 3,8 0,-57 24,-2 1,5-2,0 0,0 1,0 0,0 0,1 1,0 1,-9 0,1 1,-1 0,0 0,0 0,1 0,-1 0,0 0,1 0,-1 1,0-1,1 0,-1 1,0-1,0 1,0-1,1 1,-1 0,0-1,0 1,0 0,0 0,0 0,0 0,-1 0,1 0,0 0,0 0,-1 0,1 0,0 0,-1 1,1-1,-1 0,0 0,1 1,-1-1,0 0,0 1,0-1,0 0,0 0,0 1,0-1,0 0,0 1,-1-1,1 0,-1 1,-6 37,-2 0,-2-1,-2 0,-1-1,-19 35,-19 53,52-124,-1-1,1 1,0 0,-1-1,1 1,0 0,0-1,0 1,0 0,-1-1,1 1,0 0,0-1,0 1,0 0,1 0,-1-1,0 1,0 0,0-1,0 1,1-1,-1 1,0 0,1-1,-1 1,0-1,1 1,-1 0,1-1,-1 1,1-1,-1 0,1 1,0-1,1 1,0 0,0-1,0 1,1-1,-1 0,0 1,0-1,1 0,-1-1,0 1,0 0,1-1,71-19,-64 17,26-10,-2-1,0-2,0-1,-2-1,4-5,4-4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5:11.777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22 13,'0'-1,"-1"0,1 0,-1 1,1-1,-1 0,0 0,1 1,-1-1,0 0,0 1,1-1,-1 1,0-1,0 1,0-1,0 1,0 0,0-1,0 1,0 0,1 0,-1-1,0 1,-1 0,1 23,1-3,2 89,5 1,9 31,-4-63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5:12.17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40 0,'-4'0,"-4"4,-1 7,1 10,2 8,2 6,5 7,2 7,5 7,0-1,-1-2,2-3,0-10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5:12.558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29 258,'-7'-4,"-2"0,0-1,5-2,21-7,39-8,30-4,22-1,17-3,15-2,29-1,14 3,-24 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5:14.087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23,'8'-1,"100"-17,-97 16,0 1,0 0,0 1,0 1,0-1,0 2,0-1,0 2,-1-1,6 3,-14-4,0 0,0 0,0 1,-1-1,1 0,0 1,-1-1,1 1,-1 0,0-1,0 1,1 0,-1 0,0 0,0 0,-1 0,1 0,0 0,-1 0,1 0,-1 0,1 1,-1 2,0 1,0 0,0-1,-1 1,0 0,0-1,0 1,-3 5,-3 7,-1 1,-1-1,0-1,-8 11,-67 83,83-110,1 0,0-1,-1 1,1 0,0-1,0 1,-1 0,1-1,0 1,0 0,0-1,0 1,0 0,0-1,0 1,0 0,0-1,0 1,0 0,0 0,1-1,-1 1,0-1,1 1,-1 0,0-1,1 1,-1-1,1 1,-1 0,0-1,1 1,-1-1,1 0,0 1,-1-1,1 1,-1-1,1 0,0 1,-1-1,1 0,0 0,-1 0,1 1,0-1,0 0,40 9,-36-8,78 8,25 3,-98-10,1 0,-1 1,0 0,0 1,-1 0,1 1,-1 0,8 5,-15-9,1 1,-1 1,1-1,-1 0,0 1,0-1,0 1,0 0,0-1,-1 1,1 0,-1 0,0 0,1 0,-2 1,1-1,0 0,-1 0,1 0,-1 1,0 4,0-1,-1 0,0 0,0 0,-1 0,0 0,0 0,0 0,-3 3,-5 12,-2-1,-1 0,0-1,-2 0,-5 4,1-1,-2-2,-1 0,-1-1,0-1,-3 0,11-9,0 0,0-1,-1-1,0-1,-1 0,1-1,-1-1,0 0,-6 0,5-4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5:14.520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0,'0'0,"0"0,0 0,0 0,0 4,0 4,0 4,0 4,0 3,0 1,0 1,0 1,4 3,4 1,1-4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32:34.80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103 1,'-5'109,"-5"0,-11 34,8-54,-4 29,-16 135,29-206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5:14.952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82 1,'-14'10,"-5"3,1 0,4 1,4-2,4 0,6 3,7 1,2 1,3 2,3 5,-1 1,-3 0,0 3,-2 0,-2-1,-2-5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5:15.35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0 646,'0'0,"0"0,4 0,8-4,12-8,19-12,21-16,20-15,20-16,13-6,1 0,1-2,-9 7,-12 11,-17 16,-22 16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5:15.754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13 986,'-3'-4,"-2"0,1-1,4 2,12-7,26-15,34-17,25-16,18-15,7-9,6-19,3-17,-10 2,-2 6,0 12,-2 18,-22 24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5:16.171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0 267,'84'-72,"-44"25,-24 26,2 1,1 0,0 1,1 1,1 1,10-6,-29 22,-1 0,1 0,-1 0,1 0,0 1,-1-1,1 0,0 1,-1-1,1 1,0-1,-1 1,1 0,0 0,0 0,0 0,-1 0,1 0,0 0,0 1,-1-1,3 1,-3 0,0 0,0 0,1 0,-1 1,0-1,0 0,-1 1,1-1,0 1,0-1,-1 1,1-1,-1 1,1-1,-1 1,1 0,-1-1,0 1,0 1,0 13,0-1,-1 0,-1 1,-4 14,4-17,-28 135,12-62,-1 27,19-112,0-1,0 0,0 1,0-1,-1 0,1 1,0-1,0 0,0 1,0-1,0 0,0 1,0-1,0 0,0 1,0-1,0 0,0 1,0-1,0 0,0 0,1 1,-1-1,0 0,0 1,0-1,0 0,1 1,-1-1,0 0,0 0,0 0,1 1,-1-1,0 0,1 0,-1 0,0 1,0-1,1 0,-1 0,0 0,1 0,-1 0,0 0,1 0,-1 0,0 0,1 0,-1 0,0 0,1 0,-1 0,0 0,1 0,-1 0,0 0,1 0,-1 0,0 0,0-1,1 1,-1 0,25-17,-18 12,58-40,3 3,40-18,2 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5:17.160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60 284,'-7'-10,"0"0,1-1,1 0,0 0,0 0,1-1,1 0,-2-5,4 11,-2-5,0-1,1 0,0 0,1 0,0 0,2-11,-1 20,1-1,0 1,0-1,0 1,0-1,1 1,-1 0,1-1,0 1,0 0,0 0,1 0,-1 1,0-1,1 1,0-1,0 1,0 0,0 0,0 0,0 0,0 0,1 1,1-1,-2 0,0 1,1-1,-1 1,0 0,1 0,-1 0,1 1,-1-1,1 1,-1 0,1 0,0 0,-1 0,1 1,-1 0,1-1,-1 1,0 0,1 1,-1-1,2 2,-1 0,0 0,0 0,0 1,-1-1,0 1,1 0,-2 0,1 0,0 0,-1 1,0-1,0 1,0 0,0-1,-1 2,4 13,0 0,-2 0,-1 1,0-1,-1 1,-1-1,-1 1,-1-1,-3 14,-8 34,-3-2,-6 9,20-68,-2 9,-2 0,1 0,-2 0,0-1,-1 0,0-1,-4 5,21-32,-8 12,0 0,0 0,1 1,-1-1,1 0,-1 0,1 1,-1-1,1 1,0 0,0-1,0 1,0 0,0 0,0 0,0 0,0 1,0-1,0 1,2-1,25-8,5-1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5:17.558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21,'4'-3,"0"-2,1 1,-2 0,0 2,-2 0,4 5,0 4,3 6,0 7,-2 3,3 9,-1 6,-6 6,-2 4,-2-1,0-7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5:17.94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0,'0'11,"0"3,0-1,0-2,0-4,0-2,0 1,0 10,0 10,0 3,0 7,0 9,0 6,0 10,0-1,0 2,0-11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45:18.365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2 576,'0'-5,"-1"0,1 1,0-1,0 0,0 0,1 1,0-1,0 0,0 0,1 1,-1-1,1 1,0-1,0 1,1 0,-1 0,1 0,0 0,0 0,0 1,0-1,1 1,3-3,53-36,1 2,2 4,1 2,36-13,-92 44,146-61,3 7,2 6,47-3,-41 13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51:23.219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4540 84,'-84'-83,"45"84,29-1,-1 1,1 1,0 0,0 0,0 1,0 0,0 1,1 0,0 0,0 1,0 1,0-1,1 1,-6 6,-16 8,-61 33,-2-4,-1-4,-74 22,-112 53,24 12,-196 90,90-58,-127 89,343-173,-128 72,-107 87,280-168,-2-4,-4-5,-2-5,-64 22,145-68,-202 82,180-69,0 2,2 2,-17 14,57-36,0 0,-1-1,0 1,0-1,0-1,-1 0,1 0,-4 0,9-4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51:24.376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163 0,'-3'0,"0"0,0 1,1-1,-1 1,0 0,0-1,0 1,1 1,-1-1,0 0,1 1,-1-1,1 1,0 0,0-1,-1 1,1 0,0 1,0-1,1 0,-1 0,0 1,1-1,0 1,-1 1,-4 8,1 1,1 0,0 0,-2 13,4-15,-27 149,7 2,3 74,14-160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32:35.80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476 0,'-17'10,"15"-9,1 0,-1 0,1 0,-1 0,1 0,-1 0,0 0,0 0,1-1,-1 1,0 0,0-1,0 0,-68-1,51 0,0 0,0 1,0 1,-3 1,20-1,-1 0,1 0,0 0,0 0,-1 0,1 1,0-1,0 1,0-1,0 1,0 0,1-1,-1 1,1 0,-1 0,1 1,-1-1,1 0,0 0,0 1,0-1,0 0,1 1,-1-1,1 2,-4 12,1-1,1 1,0 13,1-9,-3 140,4-159,0-1,0 0,1 1,-1-1,0 1,1-1,-1 0,0 1,1-1,-1 0,0 1,1-1,-1 0,1 0,-1 0,1 1,-1-1,1 0,-1 0,1 0,-1 0,1 0,-1 0,1 0,-1 0,1 0,-1 0,1 0,-1 0,0 0,1 0,-1 0,1 0,-1-1,1 1,-1 0,1 0,0-1,-1 1,1 0,0-1,-1 1,1 0,0 0,0 0,0 0,-1 0,1 0,0 0,0 0,-1 0,1 0,0 0,0 0,-1 0,1 0,0 1,0-1,-1 0,1 1,0-1,-1 1,1-1,0 0,-1 1,1 0,-1-1,1 1,-1-1,1 1,-1 0,1-1,-1 1,0 0,1-1,-1 1,0 0,1-1,-1 1,0 0,1 29,-1 1,-4 27,3-49,0-1,-1 1,0-1,0 1,-1-1,0 0,0 0,-1-1,0 1,0-1,-1 1,-4 4,6-9,-1 0,1 0,-1-1,0 0,0 0,0 0,0 0,0-1,0 1,0-1,-1 0,1-1,0 1,-1-1,1 1,0-1,-1 0,-1-1,-17-1,1-1,-1-1,-3-2,-4-1,28 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51:24.807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2 1,'0'112,"-2"51,7 1,23 129,-18-234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51:25.209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43 41,'0'0,"0"0,0 0,0 4,0 4,-4 4,0 5,-4 5,0 6,1 6,1 3,3 3,1 2,1-7</inkml:trace>
  <inkml:trace contextRef="#ctx0" brushRef="#br0" timeOffset="1">330 0,'-3'4,"-2"0,1 1,0 2,2 3,0 8,5 7,1 7,0 4,0 4,-1 5,-1 2,-1 0,-1-5,0-5,0-6,0-9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51:25.641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81,'0'0,"0"0,0 0,0 0,0 0,0 0,4 0,11 0,24 0,34 0,32 0,22-4,11-4,-7-4,-13-5,-11-1,-1 4,-17 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51:26.080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15 300,'-1'-1,"0"1,0-1,0 0,0 1,1-1,-1 0,0 0,0 0,0 0,1 0,-1 0,0 0,1 0,-1 0,1 0,0 0,-1 0,1 0,0 0,-1 0,1-1,0 1,0 0,0 0,0 0,0 0,0-1,0 1,1 0,-1 0,0 0,1 0,-1 0,1 0,-1-1,1 1,-1 0,1 0,0 1,-1-1,1 0,0 0,0 0,0 0,0 1,0-1,7-4,0 1,0 0,0 0,0 1,1 0,2 0,-7 2,144-37,147-17,-182 36,241-30,5 16,-107 10,-156 14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51:26.51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459 26,'-12'-5,"1"1,-1 0,0 1,0 0,-1 1,1 0,0 1,-6 0,-103 4,102-1,9-2,0 1,-1 0,1 1,0 0,0 1,0 0,1 0,-1 1,1 1,-2 0,6-1,-1 0,1 0,0 1,0-1,0 1,1 0,0 0,0 1,0-1,0 1,1 0,0 0,0 0,1 0,0 1,0 0,-7 29,2 1,1-1,2 1,2 0,1 1,2-1,2 0,5 26,-7-57,0 0,0-1,1 1,0-1,0 0,0 0,0 1,1-1,0-1,0 1,1 0,2 2,-5-6,0 0,0 0,0 0,1 0,-1 0,0 0,1 0,-1-1,1 1,-1-1,1 1,-1-1,1 1,-1-1,1 0,-1 0,1 0,-1 0,1 0,1 0,-1-1,1 0,-1 0,0 1,1-2,-1 1,0 0,1 0,-1-1,0 1,0-1,0 0,-1 1,1-1,1-1,13-16,0 0,-2-1,0-1,-1 0,8-21,-14 28,-1 0,-1 0,0-1,-1 1,-1-1,0 0,-1 0,0 0,-2-1,0-2,-1 11,0 20,2 27,8 47,5 0,3-1,4-1,3 0,35 75,-29-94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52:05.518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188 43,'-16'-18,"15"16,0 0,0 1,0-1,0 1,0-1,-1 1,1 0,0-1,-1 1,1 0,-1 0,1 0,-1 0,0 0,1 0,-1 1,0-1,0 0,0 1,1-1,-1 1,0 0,0 0,0 0,0 0,0 0,1 0,-1 0,0 0,0 1,0-1,0 1,1-1,-1 1,0 0,1 0,-1 0,0 0,1 0,-1 0,-3 3,-1 0,1 0,0 0,0 0,1 1,-1 0,1 0,0 1,0-1,1 1,0-1,0 1,0 0,1 0,-1 3,-7 17,2 0,2 1,0 0,1 2,2 1,1 0,1-1,1 1,2 0,1 0,1-1,4 7,5 20,3-2,2 0,21 42,-30-76,1 0,1-1,8 10,8 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52:40.41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333 87,'-35'-26,"20"15,0 1,0 0,-15-6,25 13,0 1,-1 0,0 0,1 1,-1 0,0 0,1 0,-1 1,0-1,0 1,0 1,0-1,0 1,0 0,1 1,1 0,0 0,-1 0,1 0,0 1,0 0,1 0,-1 0,0 0,1 0,0 1,0 0,0-1,0 1,0 2,-6 7,1 1,0 0,-5 14,5-5,1 1,0 0,2 0,1 1,1-1,1 8,-1 52,5 16,-1-35,0-31,1-1,1 0,2 0,2 5,2-6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59:38.08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385 1,'-13'1,"-1"0,1 1,-1 0,1 2,0-1,1 1,-1 1,0 1,1-1,0 2,1 0,0 0,0 1,0 0,1 1,0 0,0 1,1 0,1 1,-8 10,-2 6,1 1,1 1,2 0,1 1,1 0,1 1,2 0,0 7,4-16,0 1,2-1,1 1,1 0,1 0,0 0,2 2,-1-17,0 0,1 0,0 0,0-1,1 1,-1-1,2 1,-1-1,1 0,0 0,0-1,1 1,0-1,0 0,1 0,0 0,0-1,0 0,0 0,1-1,0 0,0 0,8 3,0 0,1-1,-1-1,1-1,0-1,0 0,0 0,1-2,-1 0,1-1,-1-1,0 0,1-1,4-2,-10 2,-1-1,1 0,0-1,-1 0,0-1,0 0,0 0,-1-1,1-1,-1 1,-1-1,1-1,-1 0,-1 0,1 0,-2-1,1 0,-1-1,0 1,-1-1,1-3,2-7,0-1,-2 0,0 0,-2 0,0 0,0-20,-3 30,-1 1,0 0,0-1,-1 1,-1-1,0 1,0 0,-1 0,0 0,-1 0,0 0,0 1,-1 0,-1 0,-1-2,0 0,-1 1,0 0,0 0,-1 1,-1 0,0 0,0 1,0 1,-1 0,0 0,0 1,-1 0,0 1,-4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59:38.78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204 1,'-4'1,"0"0,-1 1,1-1,0 1,0 0,0 1,0-1,1 1,-1-1,1 1,-3 2,-6 5,-2 0,1 2,0-1,0 2,1-1,1 2,0-1,-3 8,8-13,1 1,0-1,1 1,0 0,0 0,1 0,0 0,1 0,0 1,0 0,1-1,1 1,-1 0,2 1,-1-8,0 0,1 0,-1 0,1 0,0 0,0 0,0 0,0 0,1 0,-1-1,1 1,-1 0,1-1,0 1,0-1,0 0,1 0,-1 0,0 0,1 0,0 0,-1-1,1 1,0-1,0 1,0-1,-1 0,1 0,0-1,1 1,-1-1,0 1,0-1,0 0,0 0,0 0,3-1,8 0,0-1,0-1,-1 0,1 0,-1-2,1 0,10-5,-10 3,1 0,-1-1,-1-1,0 0,0-1,-1 0,0-1,1-2,-9 9,-1 1,0-1,0 0,-1 0,1 0,-1 0,0 0,0-1,0 1,-1-1,1 1,-1-1,0 1,0-1,-1 0,1 0,-1 1,0-1,-1 0,1 0,-1 1,0-1,0 0,0 1,-1-1,1 1,-1-1,0 1,-2-2,-1-2,-1 0,0-1,0 2,-1-1,0 1,0 0,-6-3,-17-12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59:40.12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777 166,'-13'0,"0"0,0-2,0 1,1-2,-1 0,1 0,-1-1,0-1,-10-6,1 0,0-2,-14-10,18 11,-2 1,1 1,-1 0,-1 2,1 0,-2 1,1 1,-1 2,1 0,-1 1,0 1,-19 1,30 1,0 0,-1 2,1-1,0 1,0 1,0 0,0 1,0 0,1 0,-1 1,1 0,1 1,-1 0,1 1,0 0,0 1,1-1,0 2,0-1,1 1,0 0,1 1,0-1,0 1,-1 4,2-2,0 1,0 0,1 0,1 1,0-1,1 1,1 0,0-1,0 1,2 0,0 0,1 5,-1-11,0-1,1 1,0-1,1 0,-1 1,1-1,1-1,-1 1,1 0,0-1,1 0,-1 0,1 0,1 0,-1-1,1 0,0 0,0-1,0 1,0-1,1 0,7 2,-3-1,1-2,0 1,0-1,0-1,0 0,0-1,0 0,1-1,-1 0,0-1,0 0,0-1,0-1,0 0,0 0,0-1,1-1,-4 1,1-1,-1 0,0-1,0 0,0 0,-1 0,0-1,0-1,-1 1,0-1,0-1,-1 1,0-1,-1 0,1 0,-2-1,1 1,-2-1,1 0,-1-2,4-15,-7 24,0 7,-8 48,-17 541,12-380,12-170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32:36.55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118 59,'1'-26,"-3"5,-13 48,-11 23,7-13,1 0,-4 18,19-45,0-1,0 1,1 1,0-1,0 0,1 0,1 1,0-1,0 0,1 1,2 8,-2-16,-1-1,1 0,-1 0,1 0,0 0,0 0,0 0,0 0,1 0,-1 0,0-1,1 1,-1 0,1-1,0 1,-1-1,1 0,0 1,0-1,0 0,2 1,0-1,0 0,0 0,0 0,0-1,1 1,-1-1,0 0,0-1,0 1,0 0,3-2,12-2,-1-2,1-1,-1 0,13-8,-25 12,11-4,-1-2,0 0,-1-1,0 0,-1-1,0-1,-1 0,7-9,-15 15,0 0,0 0,-1-1,0 1,0-1,-1 0,1 0,-2-1,1 1,-1-1,0 1,-1-1,1 0,-2 1,1-1,-1 0,0 0,-1 1,0-1,0 0,-1-1,1 4,-1 0,0 0,0 1,0 0,0-1,-1 1,1 0,-1 0,0 0,-1 0,1 1,-1-1,1 1,-1 0,0 0,0 0,0 1,-1-1,1 1,-1 0,1 0,-1 1,0 0,1-1,-1 1,0 1,-5-1,2 0,1 0,-1 1,0 0,0 1,0-1,0 2,1-1,-1 1,0 0,1 1,0-1,-1 2,1-1,0 1,1 0,-1 0,-1 2,-17 19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59:40.63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261 0,'-2'12,"0"0,0-1,-2 1,1-1,-2 0,1 0,-2 0,1-1,-2 2,-12 25,-5 14,-32 74,-6 30,49-115,1 0,1 0,3 1,1 0,3 1,0 8,4-42,0 1,0-1,1 0,0 0,0 0,1 0,0 0,0 0,1 0,0 0,0-1,1 0,3 5,-4-7,1-1,0 0,0-1,0 1,0-1,1 1,-1-1,1-1,0 1,0-1,0 1,0-1,0-1,1 1,-1-1,0 0,1 0,-1-1,1 1,3-1,15-1,0 0,-1-2,1 0,-1-2,0 0,0-2,-1 0,0-1,0-2,-1 0,0-2,18-12,-26 16,-1-1,0 0,0 0,-1-2,-1 1,0-1,0-1,-1 0,0 0,-1 0,-1-1,0-1,0 1,-1-1,-1 0,-1-1,0 1,-1-1,0 1,0-13,-3 14,-1 1,-1 0,0 0,-1-1,0 2,-1-1,0 0,-1 1,0-1,0 1,-2 1,1-1,-1 1,-1 0,0 1,0 0,-1 0,-4-3,-1 0,0 0,0 1,-1 1,-1 0,1 2,-2-1,1 2,-1 0,0 1,0 1,-1 1,-5-1,19 4,0 0,-1 1,1-1,0 1,0 0,0 1,-1-1,1 0,0 1,0 0,0 0,0 1,0-1,-3 2,-3 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59:41.00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95 0,'1'60,"3"-1,3 0,2 0,7 15,-15-69,1 1,-1-1,1 1,0-1,1 0,0 0,-1 0,2 0,-1 0,0-1,1 0,0 1,0-1,0-1,1 1,-1-1,1 1,0-1,0 0,0-1,0 1,0-1,1 0,-5-2,0 0,1 0,-1 0,0-1,0 1,1 0,-1-1,0 1,0 0,0-1,0 1,1-1,-1 0,0 1,0-1,0 0,0 0,-1 0,1 1,0-1,0 0,0 0,-1 0,1 0,0-1,-1 1,1 0,-1 0,1 0,-1 0,0-1,0 1,1 0,-1 0,0 0,0-1,0 1,0 0,0 0,-1-1,1 0,0-7,0 0,-1 0,0 0,-1 1,0-4,-5-11,0 1,-2 0,0 0,-2 1,0 1,-10-15,15 26,0 1,0-1,-1 1,0 0,-1 1,1 0,-1 0,-1 0,1 1,-1 1,0-1,-1 1,1 1,-1 0,0 0,0 1,-18-1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59:42.24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139 0,'-18'7,"-5"3,1-2,4 3,6 2,4 7,3 6,4 9,1 9,-3 12,-4 10,-1 3,1 2,1-1,6-3,2-8,5-8,1-12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59:42.93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675 17,'-3'-2,"1"1,0-1,-1 0,1 1,-1 0,0-1,1 1,-1 0,0 0,0 1,0-1,1 1,-1-1,0 1,0 0,0 0,0 0,0 0,0 1,0-1,0 1,1-1,-1 1,0 0,-2 2,-11 3,0 2,0 0,1 1,-2 2,-8 4,-82 45,21-13,3 3,1 3,-11 15,87-63,1-1,0 1,0 0,1 0,-1 0,1 0,-2 5,5-9,0 1,1-1,-1 0,1 0,-1 1,1-1,0 1,0-1,-1 0,1 1,0-1,0 1,1-1,-1 0,0 1,0-1,1 1,-1-1,0 0,1 1,-1-1,1 0,0 0,0 0,-1 1,1-1,0 0,0 0,0 0,0 0,0 0,0 0,0 0,0-1,1 1,-1 0,0-1,0 1,1 0,15 7,0-1,1 0,0-1,0-1,0-1,0 0,10 0,45 3,20-2,-73-4,64-1,-44-1,-1 2,21 4,-57-5,-1 0,1 0,-1 1,1 0,-1-1,0 1,1 0,-1 0,0 0,0 0,0 1,0-1,1 1,-2-1,1 1,0 0,0 0,-1-1,1 1,-1 0,1 1,-1-1,0 0,0 0,0 0,0 1,0-1,0 1,-1-1,1 0,-1 1,0-1,1 1,-1-1,-1 1,1-1,0 1,0-1,-1 1,0 1,-3 13,0 0,-1-1,-1 1,-1-1,-4 8,6-12,-13 27,-2 0,-21 30,33-56,-1-1,0 0,-1-1,0 1,-1-2,0 0,-1 0,0-1,-13 8,23-16,-1 0,1 1,0-1,0 0,0 0,-1 0,1 0,0 0,-1-1,1 1,-1-1,1 1,-1-1,1 0,-1 0,1 0,-1-1,1 1,-1 0,1-1,0 0,-1 1,0-2,1 1,0-1,1 0,-1 0,1 0,-1 0,1 0,-1 0,1 0,0 0,0 0,0-1,0 1,1 0,-1-1,1 1,-1-1,1 1,0-1,0 1,-1-16,1 0,1 0,1 0,1 0,3-13,19-55,3 1,3 1,5 2,3 1,46-70,-56 103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59:43.33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39 1,'-1'6,"0"-1,0 1,-1 0,0 0,0-1,0 1,-2 2,-10 32,10-19,1 0,1 1,1-1,1 1,1-1,1 0,1 1,2 10,-3-25,0 1,0-1,1 0,0 0,0-1,0 1,1-1,0 1,0-1,1 0,-1-1,1 1,1-1,-1 0,1 0,0-1,0 1,0-1,0-1,1 1,0-1,0 0,0-1,0 1,0-1,1-1,2 1,0-1,0 0,0-1,0 0,0 0,0-1,0-1,0 0,0 0,-1-1,1 0,-1-1,9-3,-14 5,0 0,0-1,-1 1,1-1,0 1,-1-1,1 0,-1 0,0-1,0 1,0-1,-1 1,1-1,-1 0,0 0,0 0,0 0,-1-1,1 1,-1 0,0-1,0 1,-1-1,1 1,-1-1,0 1,0-1,0 1,-1-1,0 1,0-2,-3-6,0 0,-1 1,-1 0,0 0,0 1,-1-1,0 1,-1 1,0-1,0 1,-1 1,-8-6,-16-13,-1 1,-38-20,22 18,38 22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59:43.73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49,'0'6,"1"1,1-1,-1 1,1-1,0 1,0-1,3 4,5 17,6 38,8 63,3 20,-26-145,0 0,-1 0,1 0,0 0,1 0,-1 0,1 0,-1 0,1 0,0-1,0 1,0-1,0 1,0-1,0 0,3 2,-3-3,-1-1,1 0,-1 1,1-1,0 0,-1 0,1 0,-1 0,1 0,-1 0,1-1,-1 1,1 0,-1-1,1 1,-1-1,1 0,-1 1,1-1,-1 0,0 0,0 0,1 0,-1 0,0 0,0 0,0 0,0-1,0 1,0 0,-1-1,1 1,0 0,-1-1,1 0,9-15,0-1,-1-1,-1 0,-1 0,-1-1,-1 1,0-1,1-17,-1-9,-1 1,-3-1,-2-19,0 54,1 0,-2 0,0 0,0 1,0-1,-4-5,6 14,-1 0,0 1,0-1,1 1,-1-1,0 1,0 0,0-1,-1 1,1 0,0 0,0-1,-1 1,1 0,-1 0,1 1,-1-1,-1 0,2 0,-1 1,0 0,0 0,0 0,0 0,0 0,0 1,0-1,0 1,0-1,1 1,-1 0,0 0,0-1,1 1,-1 0,0 1,1-1,-1 0,0 2,-25 24,3 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59:45.36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0 162,'1'-3,"0"-1,0 1,0 0,0 0,0 0,1 0,-1 0,1 0,0 0,0 1,0-1,0 1,0-1,2 0,35-33,-36 34,15-13,1 0,0 2,10-5,-25 16,0-1,1 1,-1 0,0 0,1 1,-1-1,1 1,0 0,-1 0,1 0,0 1,0 0,0 0,-1 0,1 0,0 1,0 0,-1 0,5 1,-6 0,0 0,0 0,-1 0,1 0,-1 1,0-1,0 1,0-1,0 1,0 0,0 0,-1 0,1 0,-1 0,0 0,0 0,0 0,0 1,-1-1,1 0,-1 0,0 1,0-1,0 0,0 1,-1 1,-1 15,-1 0,0 0,-7 18,7-27,-23 82,-4 0,-4-2,-34 60,-21-9,93-143,-1 0,0-1,1 1,-1 1,1-1,-1 0,1 1,-1 0,1 0,-1 0,1 0,2 1,3-1,95 0,76-4,-131-1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59:45.81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85 146,'-85'-85,"87"85,-1 0,0 0,1 0,-1 0,1 0,-1 0,1 0,-1 0,1-1,-1 1,0-1,1 1,-1-1,0 0,1 1,-1-1,0 0,1 0,3-2,25-8,0 1,0 2,1 1,0 1,0 2,1 1,-1 1,28 3,-54-1,0 0,0 0,0 1,0 0,0 0,0 0,0 1,0-1,0 1,4 3,-7-4,1 1,-1 0,0 0,0 0,0 0,-1 0,1 0,0 0,-1 1,1-1,-1 0,0 1,0-1,0 1,0 0,0-1,-1 1,1 0,-1-1,0 1,0 0,0 0,-2 40,-2 0,-1-1,-3 0,-2 0,-13 37,8-23,-59 179,22-77,46-139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59:46.25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158 1,'-4'3,"-1"0,0 1,1 0,0 0,0 0,0 0,1 0,-1 1,1 0,0 0,0 0,1 0,-1 0,1 1,0-1,1 1,-1 3,-5 18,2 0,2 0,0 3,2-25,-3 34,2 0,2 1,1 1,0-30,0 1,1 0,0-1,1 1,0-1,1 0,0 1,0-2,1 1,1-1,0 1,4 3,-9-12,0-1,0 1,0 0,1-1,-1 1,1-1,-1 0,1 1,0-1,-1 0,1 0,0 0,0 0,0 0,0 0,0-1,0 1,0-1,0 1,0-1,0 0,0 0,0 0,0 0,0 0,0 0,1 0,0-2,1 0,0 1,-1-1,1 0,-1-1,0 1,0 0,0-1,0 0,0 0,0 0,-1 0,2-3,5-8,0 0,-1-1,0 0,-2 0,0 0,3-11,-6 10,0 1,0-1,-2 0,0 0,-1 0,0 0,-1 0,-1 1,-1-1,0 0,-1 1,-4-11,5 18,0 1,0 0,-1 0,1 0,-2 0,1 1,-1-1,0 1,0 0,0 1,-1-1,0 1,0 0,-1 1,1-1,-1 1,0 1,0-1,0 1,0 0,-1 1,1 0,-1 0,0 1,0-1,-4 1,7 1,0 0,1 0,-1 0,1 1,-1-1,1 1,-1 0,1 1,-1-1,1 1,0 0,0 0,0 0,0 0,0 1,0-1,1 1,-1 0,1 1,-1 0,-12 18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59:46.63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296 104,'-3'4,"0"1,0-1,0 1,1-1,0 1,0 0,0 0,1 0,0 0,0 0,0 0,0 1,1-1,0 0,0 0,0 0,1 1,0 0,0 6,1 0,0 0,1 0,1-1,0 1,0-1,2 3,-4-11,0 1,-1-1,2 0,-1 0,0 0,1 0,-1 0,1-1,0 1,-1-1,1 0,1 1,-1-1,0-1,0 1,1 0,-1-1,1 0,2 1,0-1,-1-1,1 1,0-1,-1 0,1-1,0 1,-1-1,1 0,0-1,-1 1,0-1,2-1,8-3,-1-1,-1-1,1 0,-1-1,0 0,-1-1,0 0,-1-1,1-3,-1 2,-1 0,0-1,-1 0,-1 0,0-1,-1-1,0 1,-1-1,3-14,-8 26,-1 1,1-1,-1 0,0 0,0 0,0 0,0 1,0-1,-1 0,1 0,-1 0,0 1,0-1,0 0,0 1,0-1,-1 1,1-1,-1 1,1 0,-1 0,0-1,0 1,0 0,0 1,-1-1,1 0,0 1,-1-1,1 1,-1 0,1-1,-1 1,0 1,1-1,-1 0,-2 0,-10-2,0 0,0 1,-1 0,1 2,0-1,-10 3,-5 0,1 1,0 2,-1 1,2 1,-1 1,1 2,0 1,1 1,1 1,0 2,0 0,2 2,0 0,-18 19,-6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32:39.63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434 63,'1'-3,"-1"1,0-1,0 0,0 1,0-1,-1 1,1-1,-1 1,1-1,-1 1,0-1,0 1,0-1,0 1,-1 0,1 0,0 0,-1-1,-1 0,-1 1,1 0,-1 1,0-1,0 1,0 0,0 0,0 0,0 0,0 1,0-1,0 1,-3 1,-40-1,-1 3,-22 4,-69 5,106-9,31-3,1 0,-1 0,1 1,-1-1,1 1,-1-1,1 1,-1-1,1 1,0 0,-1 0,1 0,0 0,0-1,-1 2,1-1,0 0,0 0,0 0,0 1,4 58,-3-38,-1-9,1 1,0-1,1 1,0-1,1 1,1-1,0 0,0 0,6 11,-8-22,1 0,-1-1,1 1,0 0,-1-1,1 1,0-1,0 0,0 0,0 0,0 0,0 0,0 0,1 0,-1-1,0 1,0-1,1 1,-1-1,2 0,56 1,-41-2,104-1,159 3,-270 0,-1 0,1 0,0 1,-1 0,0 1,1 1,-1 0,0 0,2 2,-10-4,0 0,0-1,0 1,-1 0,1 1,-1-1,1 0,-1 1,0-1,0 1,0 0,0 0,0 0,-1 0,0 0,1 0,-1 0,0 0,0 1,-1-1,1 0,-1 1,1-1,-1 0,0 1,0-1,-1 1,1-1,-1 0,0 1,1-1,-1 0,-2 3,-4 11,0 1,-2-1,0 0,-1-1,-1 0,0-1,-1 0,-1-1,0 0,-13 10,-4 2,-2-2,0-1,-1-1,-26 11,42-24,0 0,0-1,0-1,-1-1,0-1,-1 0,1-1,-1-1,1-1,-1 0,-10-2,16-1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59:48.37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2,'25'-1,"-9"1,0-1,0 2,0 0,0 1,11 4,-23-5,0 0,-1 0,1 0,0 1,-1 0,0 0,1 0,-1 0,0 0,0 1,0-1,0 1,-1 0,1 0,-1 0,1 0,-1 0,0 1,0-1,-1 1,1-1,-1 1,0-1,1 1,-1 3,1 11,0 0,-1 0,-1 0,-1 0,0 0,-2 0,-3 18,-6 54,12-90,0-1,0 1,0 0,0 0,0-1,0 1,0 0,0 0,0 0,0-1,0 1,0 0,0 0,1 0,-1-1,0 1,0 0,0 0,0 0,0 0,1 0,-1-1,0 1,0 0,0 0,0 0,1 0,-1 0,0 0,0 0,0 0,1 0,-1 0,0-1,0 1,1 0,-1 0,0 0,0 0,0 1,1-1,-1 0,0 0,0 0,0 0,1 0,-1 0,16 8,10 15,-18-10,0 1,-1 1,-1-1,0 1,0 0,-2 1,0-1,-1 1,0 0,-1 0,-1 0,-1 0,0 0,-2 7,1-16,-1-1,0 0,-1 1,1-1,-1-1,0 1,-1 0,0-1,1 1,-2-1,1 0,0 0,-1-1,0 0,0 1,-1-1,1-1,-1 1,-4 1,-2 2,0 0,-1-1,0-1,0 0,-1 0,1-2,-1 0,-12 2,11-5,12-1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59:48.89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438 1,'-6'1,"0"1,0 0,0 1,0 0,1 0,-1 0,1 0,-1 1,1 0,0 0,1 0,-1 1,1 0,-9 6,-21 19,1 2,2 1,1 2,2 1,1 1,2 1,-15 30,24-35,0 0,2 1,2 1,1 0,2 0,1 1,2 0,2 1,-1 31,5-64,0-1,0 1,0-1,0 1,1 0,-1-1,1 1,0-1,0 1,0-1,1 1,-1-1,1 0,0 0,0 0,0 0,0 0,0 0,2 1,-1-2,1 0,-1 0,1 0,-1-1,1 0,-1 1,1-1,0-1,-1 1,1 0,0-1,0 0,-1 0,1 0,0 0,0-1,-1 0,4 0,11-3,0-1,-1 0,1-2,-1 0,0 0,-1-2,0 0,-1-1,1-1,-2 0,0-1,0 0,-1-1,-1-1,0 0,0-1,5-10,-15 22,0 0,0-1,0 1,-1-1,1 1,-1-1,0 0,0 1,0-1,0 0,-1 0,0 0,1 1,-2-1,1 0,0 0,-1 0,1 0,-1 1,0-1,0 0,-1 0,1 1,-1-1,0 1,0 0,0-1,0 1,-1 0,1 0,-3-2,0 1,-1 0,0 0,1 1,-1 0,0 0,-1 0,1 1,-1-1,1 2,-1-1,1 1,-1 0,0 0,0 1,1 0,-1 0,-6 1,6 0,0-1,0 2,0-1,0 1,0 0,0 0,0 1,1 0,-1 0,1 0,0 1,0 0,0 0,1 1,-1-1,1 1,0 1,0-1,1 1,0 0,-1 1,-1 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59:55.26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313 1,'-4'1,"1"1,0 1,0-1,0 0,0 1,0 0,0-1,0 1,1 0,0 0,-2 3,-7 7,-12 11,1 0,1 2,2 1,0 0,1 2,2 0,1 0,-10 31,19-43,1-1,1 1,0 0,1 0,1 0,0 0,2 0,0 0,1 1,0-1,2 0,0 0,0 0,2-1,0 1,1-1,1 0,1 2,-4-11,0 1,1 0,-1-1,2 0,-1 0,1-1,0 1,0-1,0-1,1 1,0-1,0 0,1 0,-1-1,1 0,0-1,0 0,0 0,1 0,-1-1,1 0,-1-1,1 0,0 0,-1-1,1 0,0-1,-1 0,1 0,-1-1,1 0,-1 0,0-1,1 0,-1 0,-1-1,1 0,0-1,-1 1,0-1,5-5,2-4,-1 0,0-1,-1 0,-1-1,0-1,-1 1,-1-2,0 1,-1-1,-1-1,-1 1,-1-1,0-1,-3 9,0 0,-1-1,0 1,-1-1,0 1,-1-1,0 1,-1-1,0 1,-3-8,3 12,-1-1,-1 1,1 0,-1 0,0 0,-1 0,0 1,0 0,0 0,-1 0,0 0,0 1,0 0,0 0,-8-3,-2 0,-1 0,0 1,0 0,-1 2,0 0,0 1,0 1,-1 0,1 2,-12 0,7 1,0 1,-1 1,1 0,0 2,0 1,1 1,-1 1,-3 3,-20 11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59:55.90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155 30,'-2'-2,"-1"1,1-1,-1 1,1 0,-1 0,1 0,-1 0,0 0,1 1,-1-1,0 1,0 0,1 0,-1 0,0 0,0 0,0 0,1 1,-1-1,-1 3,0 0,0 0,0 0,0 1,1-1,0 1,-1 0,1 0,1 0,-3 4,-4 5,2 0,0 0,0 1,1 0,1 0,0 1,1-1,0 1,2 0,-1 0,1 7,2-16,0-1,0 0,0 0,0 1,1-1,0 0,0 0,0 0,1 0,0 0,0 0,0 0,0-1,1 1,-1 0,1-1,1 0,-1 0,1 0,-1 0,1-1,0 1,0-1,0 0,1 0,-1-1,1 1,0-1,0 0,0 0,0 0,0-1,0 0,1 0,5 1,0 0,-1-1,1-1,0 0,-1 0,1-1,0-1,-1 1,1-2,-1 1,0-2,0 1,0-1,8-5,-12 6,0-1,0 0,0 0,0-1,-1 0,1 0,-1 0,-1 0,1-1,-1 0,0 0,0 0,0-1,-1 1,0-1,0 0,-1 0,0 0,0 0,-1 0,1-7,-1-1,0 0,-2 0,0 1,0-1,-1 0,-4-11,5 20,-1 0,0 0,0 0,0 0,-1 0,0 0,0 1,-1-1,1 1,-1 0,0 0,-1 1,1-1,-1 1,0 0,0 0,0 0,-9-2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00:21.45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0,'1'23,"2"0,0 0,2-1,0 0,1 0,2 0,0 0,1-1,2 1,-9-17,159 339,-138-298,-1 0,-2-2,23 33,-34-62,1-1,0-1,1 0,0-1,1 0,1 0,3 1,28 23,-1 3,-2 1,-2 2,-2 2,22 34,36 64,14 41,-33-55,-46-82,2-1,2-1,20 18,120 114,-105-111,-4 2,-2 4,31 48,-26-9,-6 2,41 103,-44-89,-36-82,2-1,7 5,-10-15,-1 2,-1 0,10 28,-1 4,-19-46,0 0,-2 0,0 1,-1 0,-2 0,0 1,-1 0,0 23,-6 30,3-76,-1 1,1-1,-1 1,1 0,-1-1,1 1,-1-1,1 0,-1 1,1-1,0 1,-1-1,1 0,0 0,-1 1,1-1,0 0,-1 0,1 0,0 0,0 1,-1-1,1 0,0 0,0-1,-1 1,1 0,0 0,-1 0,2-1,1 1,14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00:22.760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15 127,'-1'-1,"0"1,0-1,0 0,0 0,0 0,0 0,0 0,1 0,-1 0,0 0,1 0,-1 0,0 0,1 0,-1 0,1 0,0-1,0 1,-1 0,1 0,0-1,20-10,-6 6,6-3,26-12,2 2,6 0,-41 15,1 0,0 1,0 1,0 0,0 0,1 2,-1 0,0 1,0 0,0 1,-12-2,-1 0,0 0,0 0,1 1,-1-1,0 0,0 1,1-1,-1 1,0 0,0-1,0 1,0 0,0 0,0-1,0 1,0 0,0 0,0 0,-1 0,1 0,0 0,-1 1,1-1,0 0,-1 1,1 0,-1 1,0-1,0 0,0 1,-1-1,1 0,-1 1,1-1,-1 0,0 0,1 0,-1 0,0 0,-1 1,-5 9,-1 0,-1 0,0-1,-6 6,15-17,-20 22,-1-1,-2-1,1-1,-2-1,-1-1,0-1,-4 1,37-19,0 2,0-1,1 1,-1 1,0-1,0 1,0 1,7 1,80 21,-86-21,-1 1,1-1,-1 1,0 1,0 0,-1 0,1 0,-1 1,0 0,1 2,-5-5,-1 0,1 1,-1-1,0 0,0 1,0-1,-1 1,1-1,-1 1,0 0,0-1,0 1,-1 0,1 0,-1 0,0 0,0 0,0 0,-1-1,1 1,-1 0,0 0,0 0,0-1,-1 3,-6 12,-1 0,-1-1,0 0,-1 0,-1-1,-5 4,-17 19,-33 28,63-63,0 1,0-1,-1 0,1 0,-1 0,0-1,0 1,-1-1,1 0,-1-1,-1 1,6-5,4-2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00:23.245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185 0,'-12'8,"0"0,1 0,0 1,0 0,1 1,0 0,0 1,1 0,1 0,0 1,-6 11,5-7,0 1,2 0,0 0,0 1,2 0,0 0,1 0,-1 16,5-28,-1 0,1 0,0-1,1 1,-1 0,1-1,0 1,1-1,-1 1,1-1,0 1,1-1,-1 0,1 0,0 0,0 0,0-1,1 1,0-1,0 0,0 0,0 0,1-1,0 2,2-2,-1 1,1-1,0 0,0-1,0 1,0-1,1-1,-1 1,0-1,1-1,-1 1,1-1,-1 0,1-1,-1 0,1 0,-1-1,3-1,-3 2,-1-1,1 0,-1-1,0 1,0-1,0-1,0 1,0-1,-1 0,0 0,1 0,-1-1,-1 0,1 0,-1 0,0-1,0 1,-1-1,1 0,-1 0,-1 0,1-1,-1 1,0 0,0-1,-1 0,0 1,0-4,0 0,-1-1,-1 1,0-1,0 0,-1 1,0 0,-1-1,0 1,-1 0,0 0,0 1,-1-1,0 1,-1 0,0 0,-1 1,-5-6,-4-4,-2 2,1 0,-5-1,16 12,-1 0,1 1,-1 0,0 0,-1 1,1-1,-1 2,1-1,-1 1,0 0,-1 1,0 2,3 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00:23.731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58 37,'0'-27,"0"18,0 18,1 43,2-1,2 0,3 1,-3-24,1-1,2 0,1 0,0 0,3-1,4 8,-12-28,0 0,0 0,1 0,0-1,0 0,0 0,1 0,-1 0,1-1,1 0,-1 0,0-1,1 0,-1 0,1 0,0-1,0 0,0 0,1-1,-1 0,0 0,0-1,1 0,-1 0,0 0,0-1,4-1,-2 1,-1-1,1 0,-1 0,0-1,1 0,-1 0,-1-1,1 0,0-1,-1 1,0-1,0-1,-1 0,1 1,-1-2,0 1,-1-1,0 0,0 0,0 0,-1-1,0 0,1-3,1-6,-1 0,0 0,-2 0,0-1,0 1,-2-1,0 0,-2-7,1 17,-1 1,0 0,0 0,-1 0,1 0,-2 0,1 0,-1 0,0 1,-1-1,1 1,-1 0,0 0,-1 0,0 1,1-1,-2 1,1 0,-1 1,1-1,-7-3,-2 1,1 1,-1 0,0 1,-1 1,1 0,-1 0,0 2,0 0,0 1,0 0,0 1,0 1,0 0,-2 1,5 0,1 0,-1 0,1 1,0 1,0 0,1 0,-1 1,1 0,0 1,0 0,1 1,-1 0,2 1,-1-1,1 2,0-1,1 1,-4 5,-4 12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00:24.232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36 98,'0'192,"0"-191,0 0,0-1,0 1,0 0,0 0,0-1,0 1,1 0,-1 0,0-1,0 1,1 0,-1-1,0 1,1 0,-1-1,1 1,-1 0,1-1,-1 1,1-1,-1 1,1-1,-1 1,1-1,0 1,-1-1,1 0,0 1,-1-1,1 0,1 0,28-3,-23 1,-1-1,1 1,-1-2,0 1,0-1,0 1,0-2,0 1,-1-3,0-1,0 1,-1-1,0 0,0 0,-1 0,0 0,0 0,-1-1,0 1,-1-1,1-7,0-1,-1 0,-1-1,-1 1,0 0,-1 0,-1-1,3 17,0-1,0 0,0 0,-1 0,1 0,0 0,-1 1,0-1,1 0,-1 0,0 1,0-1,0 1,0-1,0 0,0 1,0 0,-1-1,1 1,-1 0,1 0,-1 0,1-1,-1 2,1-1,-1 0,0 0,0 0,1 1,-2-1,0 2,1-1,-1 1,1 0,-1 0,1 0,-1 0,1 0,0 1,-1-1,1 1,0-1,0 1,0 0,0 0,1 0,-1 0,1 0,-1 0,1 1,-1-1,0 2,-15 30,1 1,1 0,2 1,-1 9,-7 25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01:02.21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599 1,'5'0,"0"0,1 0,-1 1,0 0,1 0,-1 0,0 0,0 1,0 0,0 0,0 0,0 1,-1-1,1 1,-1 0,0 1,0-1,2 2,-2 1,1 0,-1 0,0 0,-1 0,0 1,0-1,0 1,0 0,-1 0,-1 0,1 0,0 3,0 16,-1-1,-1 1,0 0,-3 0,0 0,-1-1,-2 1,1 1,-1-1,-1 1,-2-1,-1-1,-1 0,-1 0,0-1,-2-1,-1 0,-1-1,-1-1,-1 0,-1-1,-1-1,-17 13,5-7,-175 131,162-125,-1-3,-2-2,-37 15,68-33,6-1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17:54.64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743 42,'16'-15,"4"-4,-23 13,-14 4,-19 3,1 1,-1 1,1 2,0 1,0 3,1 0,0 2,1 2,0 1,-30 18,30-14,2 2,0 2,1 1,2 1,0 1,2 2,0 1,2 0,1 2,2 1,-3 7,20-31,1 0,-1 0,2 0,-1 0,1 0,0 1,1-1,-1 1,1-1,1 1,0 0,0 2,0-6,1-1,0 1,0 0,0 0,0 0,0-1,1 1,0-1,0 1,0-1,0 1,0-1,1 0,-1 0,1 0,0-1,0 1,0-1,0 1,1-1,-1 0,0 0,1-1,0 1,20 7,1 0,0-2,0-1,1-2,9 1,45 9,-46-6,15 2,-1 1,-1 3,0 2,-1 1,20 12,-59-23,1-1,-1 1,-1 0,1 0,-1 1,0 0,0 0,-1 0,0 1,0 0,-1 0,0 0,0 0,-1 1,0 0,-1-1,0 1,0 0,-1 0,0 0,0 0,-1 1,0-1,0 8,-1 0,0-1,-1 1,-1-1,0 0,-2 0,1 0,-2 0,0-1,-1 0,-1 0,-4 6,-2-2,-1 0,-1-1,0-1,-1-1,-1 0,-1-1,0-1,-1-1,0 0,-1-2,-1-1,-5 2,-2 0,-2-2,1-1,-1-2,0-1,-1-1,0-1,0-2,-30-2,57 0,1-1,-1 1,1-1,-1 0,1 0,-1 0,1 0,-1-1,1 0,0 0,0 0,0 0,0-1,0 0,1 1,-1-1,1-1,0 1,-1-1,0-2,0 0,1 0,-1 0,2 0,-1 0,0-1,1 1,1-1,-1 0,1 0,0 0,0 0,0-14,1 0,1 0,1 1,1-1,0 0,2 1,0 0,3-3,1 0,1 1,1 0,1 0,0 1,2 1,1 0,0 1,1 1,1 0,7-4,39-31,3 2,31-17,59-44,-120 83,-2-1,-1-2,-1-1,-1-1,-3-2,0-1,-3-1,-1-1,-1-1,5-19,-10 13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38:56.324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44 1,'-1'17,"-1"0,-1 1,0-1,-2 0,0 0,-12 62,12-11,2 0,6 49,22-123,73-50,-72 39,1 2,0 0,1 2,7-1,-26 11,7-3,-1 0,1 2,0-1,0 2,1 0,-1 1,1 1,6 1,-20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01:03.16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171 0,'27'18,"-20"-14,1 0,-1 1,-1 0,1 0,-1 1,0 0,4 5,-9-10,0 1,-1 0,1 0,-1-1,0 1,1 0,-1 0,0 0,0-1,0 1,0 0,0 0,-1 0,1 0,-1-1,1 1,-1 0,1-1,-1 1,0 0,-20 37,17-32,-47 78,4 2,-14 44,47-97,2 0,1 1,2 0,1 1,2 0,1 0,2 0,2 16,1-50,-1 0,1 0,0 1,0-1,1 0,-1 1,0-1,1 0,-1 1,1-1,0 0,0 0,0 0,0 0,0 0,0 0,1 0,-1 0,1 0,-1-1,1 1,-1 0,1-1,0 0,0 1,0-1,0 0,0 0,0 0,0 0,0 0,1 0,-1-1,0 1,0-1,1 0,-1 1,0-1,1 0,-1 0,1-1,4 0,-1 0,0 0,0-1,0 1,0-1,0-1,-1 1,1-1,-1 0,1-1,-1 1,0-1,0 0,-1 0,2-2,2-4,0 0,-1-1,-1 0,0 0,0-1,-1 1,0-1,-1 0,0-1,-1 1,-1-1,0 1,-1-1,0 0,-1 0,0 1,-1-1,-1-10,1 22,1 0,-1 1,1-1,-1 0,1 0,-1 0,0 1,1-1,-1 0,0 0,1 1,-1-1,0 1,0-1,0 1,0-1,1 1,-1-1,0 1,0 0,0-1,0 1,0 0,0 0,0 0,0 0,0 0,0 0,0 0,0 0,0 0,0 0,0 1,0-1,0 0,0 1,0-1,0 1,1-1,-1 1,0-1,0 1,0-1,1 1,-1 0,0-1,1 1,-1 0,0 0,1 0,-1 0,1-1,0 1,-1 0,1 0,-1 0,1 0,0 0,0 0,0 0,-1 13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01:03.66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106 0,'-1'5,"0"-1,0 0,0 0,-1 0,0 0,0 0,0 0,0-1,-1 1,1-1,-1 1,-1-1,-10 18,4-5,1 1,1 0,1 0,0 0,1 1,1 0,1 1,1-1,0 1,1-1,1 1,1 3,0-20,0-1,0 1,1 0,-1 0,0 0,1 0,0 0,-1-1,1 1,0 0,0-1,0 1,0 0,0-1,0 1,1-1,-1 1,0-1,1 0,-1 0,1 0,-1 0,2 1,1-1,-1 1,1-1,0 1,1-1,-1-1,0 1,0-1,0 1,0-1,5 0,11-3,0 1,-1-2,1-1,7-3,-18 6,100-36,-98 34,-1-1,0-1,1 1,-2-2,1 0,-1 0,0 0,7-8,-15 13,1 0,-1 0,1 0,-1 0,0 0,0 0,0 0,0-1,0 1,0 0,0-1,-1 1,0 0,1-1,-1 1,0-1,0 1,0-1,0 1,-1-1,1 0,-2-2,1 0,-1 1,0-1,0 1,-1 0,1 0,-1-1,0 2,0-1,-3-3,-5-3,0 0,0 0,-1 1,0 1,-1 0,-10-5,2 4,0 0,0 2,-1 0,-2 0,14 5,1 0,-1 1,0-1,1 2,-1 0,0 0,1 0,-1 1,0 1,-8 2,15-3,0 0,0 0,1 1,-1-1,0 1,0 0,1 0,-1 0,1 0,-1 1,-5 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01:04.06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21 8,'-1'0,"0"1,0-1,0 0,1 0,-1 0,0 0,0 1,1-1,-1 0,0 1,0-1,1 1,-1-1,1 1,-1-1,0 1,1-1,-1 1,1-1,-1 1,1 0,-1-1,1 1,0 0,-1 0,1-1,0 1,-1 0,1 0,0 0,-3 34,14 32,-8-51,0 0,1-1,0 0,1 0,0 0,1-1,2 3,-7-15,0 0,1 0,-1 0,0 0,1 0,-1 0,1 0,0-1,-1 1,1-1,0 1,0-1,0 0,0 1,0-1,0 0,1-1,-1 1,0 0,0-1,1 1,-1-1,0 1,1-1,-1 0,0 0,1 0,-1-1,0 1,1 0,-1-1,0 0,1 1,-1-1,0 0,0 0,0 0,0 0,0-1,0 1,0-1,0 1,1-2,5-4,0 0,-1-1,0 0,0 0,0 0,-1-1,0 0,-1-1,0 1,-1-1,2-4,-4 8,1 0,-1-1,0 1,0-1,0 0,-1 1,-1-1,1 0,-1 0,0 0,0 1,-1-1,0 0,0 0,0 1,-1-1,0 0,-2-1,3 6,0 0,-1 0,1 0,-1 0,1 0,-1 1,0-1,0 0,0 1,0-1,0 1,0 0,0 0,0 0,-1 0,1 0,0 0,-1 1,1-1,-1 1,1-1,0 1,-1 0,-2 0,-1 0,1 1,-1-1,1 1,-1 0,1 1,0-1,0 1,-4 2,-21 11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01:39.507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15 1817,'-1'0,"0"-1,0 1,0-1,0 0,0 0,0 0,0 1,1-1,-1 0,0 0,0 0,1 0,-1 0,1 0,-1 0,1 0,-1-1,1 1,0 0,0 0,-1 0,1 0,0-1,0 1,0 0,0 0,0 0,1 0,-1-1,0 1,1 0,-1 0,0 0,1 0,-1 0,1 0,0 0,-1 0,1 0,0 0,-1 0,1 0,1 0,7-15,49-104,-5-2,4-30,8-17,393-906,-445 1047,-3 8,-1 0,-1-1,1-8,15 86,19 64,-6 2,-5 1,-2 18,53 390,-29-164,-32-251,-8-49,-3 0,-3 0,-1 61,-7-121,-1-4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01:39.92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57 105,'0'0,"-3"0,-5 0,-5 0,0 0,3 0,2 0,7 0,13 0,36-3,28-5,21-8,15-9,-4-2,-20 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01:41.14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913 35,'-5'-4,"-1"1,0 0,0 0,0 0,0 1,0-1,-1 2,1-1,-1 1,1 0,-1 0,0 1,1 0,-1 0,-12-2,-23-2,-1 2,1 2,0 2,-1 1,1 2,-37 10,51-7,0 0,0 2,1 1,1 1,0 2,0 0,2 2,0 0,0 2,-10 11,14-11,0 2,1 0,1 1,1 1,1 0,1 1,-7 16,18-31,1-1,-1 1,1-1,1 1,0 0,0 0,0 1,1-1,0 0,1 0,0 1,0-1,1 0,0 1,0-1,1 0,0 0,0 0,1 0,0 0,1-1,-1 0,2 1,-1-1,1 0,0-1,2 2,5 5,1 0,1-2,1 1,-1-2,2 0,-1-1,1-1,1 0,-1-1,1-1,0 0,15 2,29 5,0-3,0-2,6-3,131 2,111-14,-25 1,-278 5,0 1,0 1,-1-1,1 1,0 0,0 0,-1 1,1-1,4 3,-8-3,-1 0,1 0,-1 0,0 1,1-1,-1 0,0 1,0-1,0 1,0-1,0 1,0-1,0 1,0 0,-1-1,1 1,-1 0,1 0,-1 0,0-1,1 1,-1 0,0 0,0 0,0 0,-1 0,1-1,0 1,-1 0,1 0,-1 0,-3 12,-1-1,0 0,-1 0,0-1,-1 0,0 0,-1-1,0 1,-1-2,-3 4,-15 14,0-1,-2-2,-8 5,-9 4,-2-2,0-1,-2-3,-14 4,39-21,0 0,0-2,-1-1,0-1,-1-1,1-2,-1 0,0-2,0-1,-3-1,-14-6,14-3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01:42.252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161 1,'0'1,"-3"33,-3-21,6-12,0-1,-1 0,1 0,0 0,-1 0,1 0,-1 0,1 0,0 0,-1 0,1 0,-1 0,1 0,0 0,-1 0,1 0,0 0,-1-1,1 1,0 0,-1 0,1 0,0-1,-1 1,1 0,0 0,-1-1,1 1,0 0,0-1,-1 1,1 0,0-1,0 1,0 0,-1 47,-9 200,-10-1,-29 117,-2-64,41-243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01:42.61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26 291,'-7'-4,"-2"0,0-1,12 2,30 4,41 2,35-3,45-5,77-12,22-6,1-6,2-10,14-4,5 2,-18 7,-23 6,-50 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01:44.21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359 146,'2'0,"-1"1,1-1,0 0,-1 0,1 0,0 0,-1 0,1-1,0 1,-1 0,1-1,0 1,-1-1,1 0,-1 0,1 1,-1-1,1 0,-1 0,0 0,1 0,-1-1,0 1,1-1,-2-1,1 0,-1 1,1-1,-1 0,0 0,0 0,-1 0,1 0,0 1,-1-1,0 0,0 0,0 1,0-1,0 0,0-2,-1 0,0 0,0 0,0 1,-1-1,1 1,-1 0,0-1,-1 1,1 0,0 1,-1-1,0 1,0-1,0 1,-1 1,1-1,0 0,-1 1,0 0,0 0,-3-1,2 2,0 1,1-1,-1 1,0 0,0 0,0 1,1 0,-1 0,0 0,1 0,-1 1,1 0,-1 1,1-1,0 1,0 0,0 0,0 0,1 1,-2 1,-10 10,0 1,1 0,0 1,2 1,0 0,1 1,1 1,1 0,0 0,2 1,0 0,2 0,-3 11,-2 18,2 1,3 0,1 1,3 0,2 15,1-25,2 0,2 0,1-1,3 1,1-2,1 1,3-1,2 0,-7-19,2 0,0 0,2-1,0-1,1 0,1-1,1 0,0-2,1 0,1 0,0-2,2 0,-1-1,1-1,3 0,12 4,1-2,0-2,1-1,0-2,1-2,0-1,0-1,0-3,6-1,35-2,0-4,0-3,68-17,-88 12,-2-2,0-3,0-2,-2-3,31-19,-62 30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17:17.00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191 0,'-6'1,"-1"-1,0 1,1 0,-1 1,1-1,-1 1,1 0,0 1,0-1,0 1,0 0,1 1,-1-1,1 1,0 0,0 0,0 0,1 1,-1-1,-2 6,-2 2,0 1,1-1,1 1,1 1,0-1,0 1,2 0,-1 3,3-7,0 0,0 0,1 0,0 0,1 0,1 1,0 0,-1-8,1 1,-1 0,1-1,0 0,1 1,-1-1,1 0,-1 1,1-1,0 0,1 0,-1 0,0 0,1-1,0 1,0-1,0 1,0-1,0 0,0 0,1 0,-1 0,5 1,-1 0,1-1,0 0,-1 0,1 0,0-1,1 0,-1 0,0-1,0 0,0 0,0-1,0 1,3-2,-6 1,1 0,-1-1,0 0,0 1,0-1,0-1,0 1,0-1,-1 0,1 0,-1 0,0 0,0-1,0 1,0-1,-1 0,0 0,0 0,0-1,0 1,0-2,1-3,0 0,-1 0,-1-1,1 1,-1-1,0-8,-2 13,0 1,0-1,0 1,0-1,-1 0,0 1,0-1,-1 1,1-1,-1 1,0 0,0-1,-1 1,0 0,0-1,-1 1,0-1,0 0,0 1,0 0,-1 0,0 0,0 1,0-1,0 1,-1 0,0 0,1 1,-2-1,0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38:56.709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26 13,'-15'-12,"8"14,6 28,3-6,-4 99,-1-55,4 1,2-1,4 6,49 237,-46-270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17:17.00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101 0,'-2'1,"0"-1,0 1,0 0,0 0,0 0,0 0,0 0,0 0,0 0,1 0,-2 2,-3 1,-1 1,0 0,1 0,0 0,0 1,0 0,1 0,-2 3,4-5,0 0,1-1,0 1,0 0,0 0,1 0,-1 1,1-1,0 0,0 0,1 1,-1-1,1 0,0 1,0-3,1-1,-1 0,0 1,0-1,1 0,-1 1,1-1,0 0,-1 1,1-1,0 0,0 0,0 0,0 0,0 0,0 0,0 0,0 0,0 0,0 0,1 0,-1-1,0 1,1 0,-1-1,1 1,-1-1,1 1,-1-1,1 0,-1 0,1 1,-1-1,1 0,-1 0,1-1,1 1,4 0,0-1,-1 0,1-1,0 1,0-1,-1 0,6-3,-5 2,1 0,-2-1,1 0,0 0,-1 0,0-1,0 0,1-1,-6 5,1-1,-1 1,1-1,-1 0,0 0,0 0,0 0,0 1,0-1,0 0,0 0,-1-1,1 1,-1 0,0 0,1 0,-1 0,0 0,-1 0,1 0,0-1,-1 1,1 0,-1 0,1 0,-1 0,0 0,0 0,-1 0,-1-2,1 0,-1 1,-1-1,1 1,-1 0,1 0,-4-2,-7-5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17:17.00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386 74,'-6'0,"-1"0,1-1,-1 1,1-1,0-1,0 1,-1-1,1 0,-6-3,1 0,0-1,-6-4,8 4,-1 1,0 1,0 0,0 0,0 0,-1 1,1 1,-1 0,0 0,0 1,0 0,-9 0,15 1,-1 1,0-1,1 1,-1 0,1 0,-1 0,1 1,0 0,-1 0,1 0,0 0,0 1,1 0,-1 0,1 0,-1 0,1 1,0-1,0 1,1 0,-1 0,1 0,0 1,0-1,0 2,0 0,1 0,0-1,0 1,0 0,1 0,0 0,0 0,0 1,1-1,0 0,1 0,0 3,-1-6,1 0,0 1,0-1,0 0,1 1,-1-1,1 0,-1 0,1 0,0-1,1 1,-1 0,1 0,-1-1,1 0,0 1,0-1,0 0,0 0,0 0,0-1,4 2,-1-1,0 0,-1-1,1 1,0-1,0 0,0-1,0 1,1-1,-1-1,0 1,0-1,0 1,0-1,0-1,0 1,-1-1,2 0,-2 0,-1 0,1-1,-1 1,1-1,-1 0,0 1,0-2,0 1,0 0,-1-1,0 1,1-1,-1 0,-1 0,1 0,-1-1,0 1,0 0,0-1,0 0,1-7,-3 11,0 2,-4 22,-8 242,5-170,6-75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17:17.00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130 0,'-1'5,"0"1,-1-1,1 0,-1 0,0 0,0 0,-1-1,0 1,0 0,-7 12,-1 6,-18 33,-1 13,23-51,1-1,1 1,1 1,1-1,0 1,2 3,0-18,1-1,0 1,1 0,-1-1,1 1,0 0,0-1,0 1,0-1,1 0,0 1,-1-1,3 2,-2-3,-1 0,1 0,0 0,0-1,0 1,1-1,-1 0,0 1,1-1,-1 0,1 0,-1 0,1 0,-1-1,1 1,0-1,0 1,-1-1,1 0,2 0,7 0,-1-1,1 0,0 0,-1-1,1-1,-1 0,0 0,0-1,0 0,-1-1,1 0,8-6,-13 8,1-1,-2 0,1-1,0 1,-1-1,0 0,0 0,-1 0,1-1,-1 1,-1-1,1 0,-1 0,0 0,-1-1,1 1,-1 0,-1-1,0 0,1-5,-2 7,-1-1,0 1,0 0,0-1,0 1,-1 0,0-1,-1 1,1 0,-1 0,0 1,0-1,-1 0,0 1,0 0,0 0,0 0,-3-2,0 1,0 0,0 0,0 0,-1 1,0 0,0 1,0-1,0 1,-1 1,1-1,-1 1,-3 0,10 2,0-1,0 1,0 0,0 0,0 0,0 0,0 0,0 0,0 1,0-1,0 1,0-1,0 1,-2 0,-1 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17:17.00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47 0,'1'27,"1"-1,1 0,2 1,2 6,-6-31,0 1,0-1,0 1,0-1,0 0,0 0,1 1,-1-1,1 0,0 0,-1 0,1 0,0-1,1 1,-1 0,0-1,0 1,1-1,-1 0,1 1,-1-1,1 0,0-1,-3 0,1 0,0 0,-1 0,1 0,-1 0,1 0,0 0,-1 0,1 0,-1-1,1 1,-1 0,1-1,0 1,-1 0,1 0,-1-1,0 1,1-1,-1 1,1 0,-1-1,0 1,1-1,-1 1,0-1,1 1,-1-1,0 1,0-1,0 0,0 1,1-1,-1 1,0-1,0 1,0-1,0 1,0-1,-1 1,1-1,0-3,0 0,0 0,-1 0,0 0,0-2,-2-4,-1 0,0 1,-1-1,0 0,-1 1,-4-6,7 11,0 0,0 0,0 1,-1-1,0 1,0 0,0 0,0 0,0 0,0 1,-1-1,0 1,1 0,-1 0,0 1,0-1,-9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17:16.99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69 0,'-9'3,"-2"1,0 0,2 1,3 1,2 3,2 2,1 5,1 4,-2 5,-1 4,-1 2,0 1,1-1,3-1,2-4,1-3,1-6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17:16.99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335 8,'-1'-1,"0"0,0 0,-1 1,1-1,0 0,0 1,-1-1,1 1,-1 0,1-1,0 1,-1 0,1 0,-1-1,1 1,-1 0,1 0,-1 1,1-1,0 0,-1 0,1 1,-1-1,1 0,-1 1,-7 2,2 1,-1-1,0 1,0 1,-5 2,-40 20,11-6,0 1,2 2,-7 6,45-28,-1 0,0 0,1 0,0 1,0-1,0 0,-2 3,4-5,0 1,-1-1,1 1,0 0,0-1,0 1,-1-1,1 1,0 0,0-1,0 1,0 0,0-1,0 1,0-1,1 1,-1 0,0-1,0 1,0-1,1 1,-1 0,0-1,1 1,-1-1,1 1,-1-1,0 1,1-1,-1 1,1-1,0 0,-1 1,1-1,-1 0,1 1,0-1,-1 0,1 1,8 2,-1 1,1-1,0-1,-1 0,1 0,1 0,4 0,22 1,10-1,-36-2,32 0,-23 0,1 1,10 1,-29-2,0 0,0 0,1 0,-1 1,0-1,0 0,0 1,0-1,1 1,-1-1,0 1,0-1,0 1,0 0,0 0,0-1,-1 1,1 0,0 0,0 0,-1 0,1 0,0 0,-1 0,1 0,-1 0,0 0,1 0,-1 0,0 0,0 0,1 0,-1 0,0 0,0 1,0-1,-1 0,1 0,0 0,-1 1,0 5,-2 1,1-1,-1 1,0-1,-3 4,3-6,-5 12,-2 1,-10 13,15-26,1 1,-1-1,0 0,0 0,0 0,-1-1,0 1,0-1,-6 3,11-6,0-1,0 1,0 0,0-1,0 1,-1-1,1 0,0 1,0-1,0 0,-1 0,1 1,0-1,0 0,-1 0,1 0,0-1,0 1,0 0,-1 0,1 0,0-1,-1 1,2-1,-1 0,0 0,0 1,0-1,0 0,1 0,-1 0,1 0,-1 0,0 0,1 0,0 0,-1 0,1 0,0 0,0 0,-1-1,1 1,0 0,0-7,0 0,1 0,0 0,0 0,2-6,9-24,2 0,2 0,1 2,3 0,22-32,-28 47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17:1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19 0,'0'3,"-1"0,1-1,-1 1,0-1,0 1,0-1,-1 2,-5 14,5-9,1 1,0-1,0 1,1-1,1 1,-1-1,2 1,1 4,-2-10,-1-1,2 0,-1 0,0 0,1 0,-1 0,1 0,0 0,0 0,1-1,-1 1,0-1,1 1,0-1,0 0,0 0,0 0,0 0,0-1,0 1,0-1,1 0,-1 1,1-1,-1-1,2 1,0 0,-1 0,1-1,0 0,0 0,0 0,0-1,0 1,0-1,0 0,0 0,-1-1,1 1,4-3,-7 3,0 0,0 0,0 0,0 0,-1 0,1 0,0-1,-1 1,1-1,-1 1,1-1,-1 0,0 1,0-1,0 0,0 0,0 1,0-1,0 0,-1 0,1 0,-1 0,1 0,-1 0,0 0,0 0,0 0,0 0,-1 0,1 0,-1-1,-1-2,0 0,0 0,-1 0,0 0,0 0,0 1,-1-1,0 1,0 0,0 0,-1 0,-3-2,-8-7,-1 2,-19-10,11 9,19 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17:17.00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22,'1'3,"-1"0,1 0,0-1,-1 1,1 0,1 0,0 2,3 6,3 18,4 29,1 8,-12-65,-1 0,0 1,1-1,-1 0,1 1,0-1,-1 0,1 1,0-1,0 0,0 0,0 0,0 0,0 0,0 0,2 1,-2-2,-1 1,1-1,0 0,0 0,-1 0,1 0,0 0,0 0,-1 0,1 0,0 0,0 0,0-1,-1 1,1 0,0 0,-1-1,1 1,0 0,-1-1,1 1,0 0,-1-1,1 1,-1-1,1 1,-1-1,1 0,-1 1,1-1,-1 1,1-1,-1 0,0 1,1-1,4-7,-1 0,1 0,-1-1,-1 1,0-1,0 0,-1 0,1-7,0-4,-1-1,-2 1,0-9,-1 24,1 0,-1 0,0 0,0 1,0-1,-2-3,3 8,0-1,-1 0,1 1,0-1,-1 0,1 1,-1-1,1 0,-1 1,0-1,1 1,-1-1,0 1,1-1,-1 1,0 0,1-1,-2 1,1 0,0-1,0 1,0 0,0 0,0 1,0-1,0 0,0 0,0 0,1 0,-1 1,0-1,0 0,0 1,0-1,0 1,1-1,-1 1,0-1,0 1,-13 12,2 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17:16.98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72,'0'-1,"1"-1,-1 1,1 0,-1-1,1 1,0-1,0 1,-1 0,1 0,0-1,0 1,0 0,1 0,-1 0,19-15,-19 14,8-4,1-1,-1 2,6-3,-13 7,0-1,0 1,0 1,0-1,0 0,1 0,-1 1,0-1,1 1,-1 0,0-1,1 1,-1 0,0 0,1 1,-1-1,1 0,-1 1,2 0,-2 0,-1-1,0 1,1 0,-1 0,0 0,0 0,0 1,0-1,0 0,0 0,0 1,0-1,-1 0,1 1,0-1,-1 0,1 1,-1-1,0 1,0-1,1 1,-1-1,0 1,0-1,-1 1,1 0,-1 7,0 0,-1 0,-3 8,4-13,-12 38,-2 0,-2-2,-17 27,-10-3,46-65,-1 1,1-1,0 1,-1 0,1-1,0 1,0 0,-1 0,1 0,0 0,0 0,1 0,1 0,48 0,37-2,-64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17:16.98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42 65,'-42'-38,"43"38,0 0,-1 0,1 0,0 0,-1 0,1 0,0 0,0 0,-1 0,1 0,0-1,-1 1,1 0,0 0,-1-1,1 1,-1 0,1-1,2 0,12-4,0 1,0 0,0 1,0 0,1 1,0 1,-1 0,14 1,-26 0,-1 0,1 1,-1-1,1 0,0 1,-1-1,0 1,1 0,-1 0,3 1,-4-2,0 1,0 0,0 0,0 0,0-1,0 1,0 0,-1 0,1 0,0 0,0 1,-1-1,1 0,-1 0,1 0,-1 0,0 1,0-1,1 0,-1 0,0 0,0 1,-1 17,-1 0,-1 0,-1 0,-1-1,-6 18,3-11,-29 80,12-35,22-61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38:57.585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272 1,'-250'0,"251"5,0 0,0 0,0 0,-1 1,0-1,0 0,0 3,0-5,0 215,3-217,0 0,1 0,-1 0,0-1,1 1,-1-1,1 0,-1 0,1 0,-1 0,0-1,2 1,10-1,-10 2,0 1,1-1,-1 1,0 0,0 0,0 1,0-1,-1 1,1 0,-1 1,1-1,-1 1,0 0,-1 0,1 0,-1 0,1 1,0 2,2 1,-1 1,0 1,0-1,-1 1,0 0,0 0,-1 0,-1 0,0 2,-2-4,0 0,0 0,-1 0,0 0,-1 0,0-1,0 1,-1-1,0 1,0-1,0 0,-1 0,0 0,-1 0,1-1,-1 0,-1 0,1 0,-3 1,4-2,-1 0,0-1,0 0,0 1,-1-2,1 1,-1-1,0 0,0 0,0 0,0-1,0 0,-1 0,1-1,-1 0,1 0,-1 0,1-1,-1 0,0 0,1-1,-1 0,-2 0,6 0,3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17:16.99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79 0,'-3'2,"1"-1,0 1,0-1,0 1,0 0,0 0,0 0,0 0,1 0,-1 0,1 1,-1-1,1 0,0 1,0-1,1 1,-2 1,-1 8,1 0,0 0,1 1,0-11,-1 16,1 0,1-1,1 1,-1-12,1-1,0 0,0 0,0 0,1 1,-1-1,2-1,-1 1,0 0,1 0,0-1,2 3,-5-7,1 1,0 0,-1 0,1-1,0 1,-1 0,1-1,0 1,0-1,0 1,0-1,0 1,-1-1,1 1,0-1,0 0,0 0,0 1,0-1,0 0,0 0,0 0,0 0,1 0,-1 0,0 0,0 0,1-1,-1 0,1 1,0-1,0 0,-1 0,1 0,-1 0,1-1,-1 1,1 0,-1-1,0 1,1-2,3-3,-1 0,0-1,0 1,-1-1,0 0,1-5,-2 5,0 0,-1 0,0 0,-1 0,0 0,0 0,-1 0,0 0,0 0,0 0,-1 0,-3-5,4 9,0 0,-1 0,0-1,0 1,0 0,0 0,0 1,-1-1,1 0,-1 1,0-1,0 1,0 0,0 0,0 0,-1 0,1 1,0-1,-1 1,0-1,1 1,-1 0,0 1,0-1,0 0,-2 1,4 0,-1 0,1 0,0 0,0 0,-1 0,1 1,0-1,0 1,0-1,-1 1,1 0,0 0,0 0,0 0,0 0,1 0,-1 1,0-1,0 0,0 1,-6 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17:16.99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147 46,'-2'2,"1"0,0 0,-1 0,1 0,0 1,0-1,0 0,1 0,-1 0,0 1,1-1,0 0,0 1,0-1,0 0,0 1,0-1,1 1,-1 2,1 0,0 1,1-1,-1 0,1 0,0 0,2 2,-4-6,1 1,0-1,0 1,0-1,1 0,-1 0,0 1,0-1,1 0,-1 0,1 0,-1 0,1 0,-1 0,1-1,0 1,0 0,-1-1,2 1,0-1,0 1,0-1,0 0,-1 0,1 0,0-1,0 1,0 0,-1-1,1 0,0 0,0 0,4-2,0 0,0 0,0-1,-1 0,1 0,-1 0,-1-1,1 0,0-1,0 1,-1-1,-1 1,1-1,-1 0,0-1,0 1,-1 0,0-1,2-6,-5 12,0 0,0-1,0 1,1 0,-1 0,0-1,-1 1,1 0,0 0,0-1,-1 1,1 0,0 0,-1-1,0 1,1 0,-1 0,0 0,1 0,-1 0,0 0,0 0,0 0,0 0,0 0,0 1,0-1,-1 0,1 1,0-1,0 0,-1 1,1-1,0 1,-1 0,1-1,-1 1,-6-2,1 1,-1 0,0 1,1-1,-1 1,-4 1,-3 0,1 0,-1 1,1 1,-1 0,1 1,0 0,0 1,1 0,0 1,0 1,0 0,1 0,0 1,-9 8,-3 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17:16.98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1,'13'0,"-5"-1,0 1,0 0,0 1,0 0,5 1,-11-1,0-1,0 1,0-1,-1 1,1 0,0 0,-1 0,1 0,0 0,-1 0,0 0,1 0,-1 0,0 1,1-1,-1 1,0-1,0 0,0 1,0 0,-1-1,1 1,0-1,-1 1,1 1,0 5,0 0,-1 0,0 0,0 0,-1 0,0 0,-2 8,-3 25,6-42,0 1,0 0,0 0,0 0,0 0,0 0,0 0,0 0,0 0,0-1,0 1,0 0,0 0,0 0,0 0,0 0,0 0,0 0,1 0,-1 0,0 0,0 0,0 0,0-1,0 1,0 0,0 0,0 0,0 0,1 0,-1 0,0 0,0 0,0 0,0 0,0 0,0 0,0 0,0 0,1 0,-1 0,0 0,0 0,0 0,0 0,0 0,0 0,8 4,5 6,-9-4,0 0,0 1,-1-1,0 1,-1 0,1 0,-1 0,-1 0,0 0,0 0,0 0,-1 0,0 0,-1 4,0-8,0-1,0 1,0 0,0 0,-1-1,1 1,-1-1,0 1,0-1,0 1,0-1,0 0,0 0,-1 0,1 0,-1-1,0 1,0 0,-1 0,-3 1,1 0,0 0,0-1,-1 0,0 0,0 0,1 0,-7-1,5-1,7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17:16.98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218 0,'-3'1,"0"0,0 0,0 0,0 0,0 1,0-1,0 0,1 1,-1 0,1 0,0 0,-1 0,1 0,-4 3,-11 8,1 2,0-1,1 2,1 0,1 0,0 1,-6 14,10-17,2 1,0 0,1 1,1 0,0-1,1 1,1 1,1-1,0 14,2-28,-1 0,1-1,0 1,1-1,-1 1,0 0,1-1,-1 1,1-1,-1 1,1-1,0 1,-1-1,1 1,0-1,0 0,0 1,1-1,0 1,-1-1,1 0,-1-1,1 1,0 0,0-1,-1 1,1-1,0 1,0-1,0 0,0 0,0 0,-1 0,1 0,0 0,0 0,0 0,1-1,6-1,0 0,0 0,-1-1,1 0,-1-1,0 0,0 0,0 0,-1-1,1 0,-1 0,-1-1,1 0,-1 0,0 0,0 0,2-6,-7 11,0-1,0 1,0-1,0 1,0-1,-1 1,1-1,-1 0,1 1,-1-1,0 0,0 0,0 1,0-1,0 0,0 1,0-1,0 0,-1 0,1 1,-1-1,0 0,1 1,-1-1,0 1,0-1,0 1,0-1,0 1,-1 0,0-2,-1 2,0-1,1 0,-1 1,0-1,0 1,0 0,-1 0,1 0,0 0,0 0,-1 1,1-1,0 1,-1 0,1 0,0 0,-4 0,4 1,-1-1,1 0,-1 1,1 0,-1 0,1 0,0 0,-1 0,1 1,0-1,0 1,0 0,0 0,0 0,1 0,-1 0,1 0,-1 1,1-1,0 1,0 0,-2 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17:16.98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155 0,'-1'1,"-1"0,0 0,1 0,-1 0,1 0,-1 0,1 1,0-1,0 0,-1 1,1 0,-5 4,-5 5,0 0,1 0,0 1,0 0,2 1,0 0,0 0,-4 14,9-20,0 1,1-1,0 0,1 1,0 0,0-1,1 1,0 0,0-1,1 1,0 0,1-1,-1 1,2-1,-1 1,1-1,1 0,0 1,-2-5,0 1,0-1,0 0,1 0,0 0,-1 0,1 0,0 0,1 0,-1-1,0 0,1 0,0 1,0-2,-1 1,1 0,0-1,0 0,1 1,-1-1,0-1,0 1,1-1,-1 1,0-1,0 0,1-1,-1 1,0 0,1-1,-1 0,0 0,0 0,0-1,0 1,0-1,0 0,-1 0,1 0,0 0,1-3,2-1,0 0,-1-1,0 0,0 0,-1 0,0 0,0-1,-1 0,0 0,0 0,-1-1,-1 1,1-1,-2 4,0 0,-1 0,1 0,-1 0,0 0,-1-1,1 1,-1 0,0 0,-2-3,2 5,0-1,-1 1,0 0,0 0,0 0,0 0,-1 0,1 0,-1 0,1 1,-1-1,0 1,-1 0,1-1,-3 0,-2-1,-1 1,1-1,-1 2,0-1,0 1,0 0,0 1,0 0,0 0,-6 0,4 1,-1 1,1 0,-1 0,1 1,-1 0,1 1,0 0,-2 1,-10 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17:16.98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77 13,'-1'-1,"0"1,-1-1,1 1,0-1,0 1,-1-1,1 1,0 0,-1-1,1 1,0 0,-1 0,1 0,-1 0,1 0,0 0,-1 0,1 0,0 1,-1 0,-1 0,2 1,-1-1,0 1,0-1,1 1,-1 0,0-1,1 1,-1 2,-2 1,0 1,0 0,1 0,0 1,0-1,1 0,0 1,0-1,1 1,0 0,0 3,0-8,1 1,0-1,0 0,1 1,-1-1,0 0,1 0,0 1,-1-1,1 0,0 0,0 1,0-1,1 0,-1 0,1 0,-1-1,1 1,0 0,-1 0,1-1,0 1,0-1,1 1,-1-1,0 0,0 0,1 0,-1 0,1 0,-1-1,1 1,-1 0,1-1,3 1,-1 0,0-1,0 0,1 0,-1 0,0 0,1-1,-1 0,0 0,0 0,0 0,0-1,0 0,4-2,-6 3,0-1,0 0,0 0,0 0,0 0,-1 0,1 0,-1-1,0 1,1-1,-1 0,0 1,-1-1,1 0,-1 0,1 0,-1 0,0 0,0 0,-1-1,1-2,0-1,-1 1,0-1,-1 0,1 1,-1-1,-2-4,2 8,0 0,0 0,0 1,0-1,0 1,-1-1,1 1,-1-1,0 1,0 0,0-1,0 1,0 0,0 0,-1 1,1-1,-1 0,-4-1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19:38.839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53 1,'-53'0,"67"38,-1-12,1-2,0 1,2-2,1 0,4 3,-11-14,4 8,-1 0,-1 2,2 6,34 54,5-13,3-1,28 23,-58-60,-1 1,-1 1,-2 1,-1 1,6 18,-10-18,2-1,1-1,2-1,1-1,2-1,3 2,36 34,-3 2,-3 3,45 73,-52-67,-14-17,2-2,4-2,1-2,33 30,-70-76,0 0,-1 0,0 1,-1-1,0 1,2 5,21 32,-25-42,-1 0,1 1,-1-1,0 1,0-1,0 1,0 0,0 5,4 11,-2-14,-1-1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19:39.964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314 1,'-1'0,"-1"-1,1 1,0 0,0 0,0 0,0 0,0 1,0-1,0 0,0 0,-1 1,1-1,0 0,0 1,0-1,0 1,0-1,1 1,-1 0,0-1,0 1,0 0,0 0,0 0,0 26,2-15,4 49,-2-34,-2 0,0 0,-2 1,-2 12,1-18,-1 1,-1 0,-1-1,-1 0,-1 0,-1-1,-1 0,-1 0,-1-1,0 0,-2-1,0-1,-1 0,-3 2,-53 48,63-62,-1 1,-1-2,1 1,-1-1,0 0,0-1,-1 0,-4 1,6-3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19:40.929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233 2,'-2'-1,"-1"1,1 0,-1-1,1 2,-1-1,1 0,-1 0,1 1,-1-1,1 1,0 0,-1-1,1 1,0 1,0-1,-1 0,1 0,0 1,0-1,0 1,0 0,1-1,-2 3,-49 50,45-46,-4 6,0 1,1 1,1 0,0 0,2 1,-1 0,2 0,0 1,2-1,-2 9,1-1,1 1,2-1,0 1,2 0,1 0,1-1,1 5,-3-27,1 0,-1 0,1-1,-1 1,1 0,0-1,0 1,0-1,0 1,1-1,-1 0,1 1,-1-1,1 0,0 0,0 0,0 0,0 0,0-1,0 1,0 0,1-1,-1 0,1 1,-1-1,1 0,1 0,-1-1,-1 0,0 0,0 0,0-1,0 1,1-1,-1 1,0-1,0 0,0 0,0 0,0 0,0 0,-1 0,1 0,0-1,-1 1,1-1,0 1,-1-1,0 0,1 0,-1 1,0-1,0 0,0 0,0 0,0 0,-1 0,1 0,-1-1,1 1,-1 0,0 0,1-2,0 1,0-1,-1 1,1-1,-1 1,0-1,0 0,0 1,-1-1,1 1,-1-1,0 1,0-1,0 1,0 0,-1 0,1-1,-1 1,0 0,0 0,-2-2,3 4,0 0,0 0,-1 0,1 0,0 0,0 0,-1 1,1-1,-1 0,1 1,-1-1,1 1,-1 0,1-1,-1 1,1 0,-1 0,1 0,-1 0,0 0,-1 1,1 0,-1 0,0 0,0 0,1 0,-1 0,1 1,-1-1,1 1,0 0,0 0,-1-1,1 2,-1 1,-3 2,1 0,0 1,1 0,0 0,0 0,-1 3,-2 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19:41.483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201 1,'-4'5,"1"0,0 0,0 1,0-1,1 1,-1 0,2 0,-2 3,-14 34,-31 27,27-43,2 1,1 1,1 1,1 1,13-23,-1-1,2 1,-1 0,1 0,0 0,1 0,-1 0,2 0,-1 0,1 0,0 0,1 1,0-1,0 0,1 0,0 0,1 0,1 4,-1-7,1 0,-1 0,1 0,0-1,0 1,0-1,1 0,-1 0,1-1,0 1,0-1,0 0,1-1,-1 1,1-1,-1 0,1 0,0-1,0 0,4 1,-7-2,-1 1,1-1,0 0,0 1,0-1,0 0,0-1,-1 1,1-1,0 1,0-1,0 0,-1 0,1 0,0 0,-1 0,1-1,-1 1,0-1,1 1,-1-1,0 0,0 0,0 0,0-1,0 1,-1 0,1-1,-1 1,1-1,-1 1,0-1,0 1,0-1,0 0,-1 0,1 0,-1 1,0-1,1 0,-1 0,-1-2,1-2,-1-1,0 1,0 0,-1-1,0 1,0 0,0 0,-1 0,0 0,-1 1,1-1,-4-3,5 7,0 0,0 0,-1 0,1 0,-1 0,0 1,0-1,0 1,0 0,0 0,0 0,-1 0,1 0,-1 1,1 0,-1-1,0 1,1 1,-1-1,0 0,0 1,0 0,1 0,-1 0,-3 1,3 0,2 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38:58.233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24 100,'-1'0,"0"0,0 0,0 0,0 0,0 0,0 0,1-1,-1 1,0 0,0-1,0 1,0 0,0-1,1 1,-1-1,0 0,0 1,1-1,-1 1,0-1,1 0,-1 0,1 1,-1-1,1 0,-1 0,1 0,-1 1,1-1,0 0,-1 0,1 0,0 0,0 0,0 0,0 0,0 0,0 0,0 0,0 0,0 0,0 1,0-1,1 0,-1 0,0 0,1 0,-1-6,1 20,-1 1,2 0,0 0,0-1,1 1,1-1,0 1,6 9,-8-18,0-1,0 0,0 0,1 0,0 0,0 0,0 0,0-1,1 0,-1 1,1-1,0-1,0 1,0 0,0-1,1 0,-1 0,0 0,1-1,0 1,-1-1,1 0,0-1,-1 1,1-1,0 0,0 0,6-1,0-1,0 0,-1-1,1 0,-1-1,1 0,-1-1,-1 0,1 0,-1-1,0-1,0 1,0-1,3-5,-6 7,-1 0,-1-1,1 1,-1-1,0 0,0 0,-1 0,0-1,0 1,2-8,-4 10,0 0,-1 0,1-1,-1 1,0-1,0 1,0 0,0-1,-1 1,0-1,0 1,0 0,0 0,-1 0,1 0,-1 0,0 0,-1 0,1 1,1 0,-2 0,1 1,0-1,0 1,-1 0,1 0,-1 0,0 0,0 0,0 0,0 1,0-1,0 1,0 0,0 0,0 0,-1 0,1 1,0-1,-1 1,1 0,0 0,-1 0,1 0,0 1,-1-1,1 1,0 0,0 0,-1 0,1 0,0 1,0-1,-1 2,-17 14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19:41.847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9 1,'-1'0,"-1"0,0 0,0 0,1 0,1 0,-1 0,1 0,0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19:42.217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11 1,'-1'0,"1"1,-1 0,0-1,0 1,1 0,-1-1,0 1,1 0,-1 0,1-1,-1 1,1 0,0 0,-1 0,1 0,0 0,-1 0,1 0,0 0,0 0,0-1,0 1,0 0,0 0,0 0,0 0,0 0,0 0,1 0,-1 0,5 42,-4-35,1 14,2 0,0-1,2 1,3 8,-8-25,1-1,-1 0,1 0,0 1,0-1,0 0,1 0,-1-1,1 1,0 0,0-1,0 0,0 0,1 0,-1 0,1 0,0-1,0 1,0-1,0 0,0 0,1-1,-1 1,2-1,16-4,-13-1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19:42.584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17 0,'0'41,"0"78,-15 116,14-212,2-17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19:42.972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45 10,'-2'0,"1"1,-1 0,0-1,0 1,0 0,0 0,0 0,1 0,-1 0,0 1,1-1,-1 0,1 1,0-1,-1 1,1-1,0 1,0 0,0 0,0-1,0 1,0 0,1 0,-1 0,1 0,-1 0,1 2,-3 4,2 0,-1 1,1-1,0 1,1-1,0 4,0-11,0-1,0 0,0 1,0-1,0 1,0-1,1 1,-1-1,0 1,0-1,0 1,1-1,-1 0,0 1,1-1,-1 1,0-1,1 0,-1 1,0-1,1 0,-1 0,1 1,-1-1,1 0,-1 0,0 1,1-1,-1 0,1 0,-1 0,1 0,0 0,22-3,18-13,-33 12,0 0,-1 0,1-1,-1 0,-1 0,5-5,-10 9,0 1,0-1,0 0,0 0,-1 0,1 0,0 0,-1 0,1 0,0 0,-1 0,1 0,-1 0,0 0,1 0,-1-1,0 1,0 0,0 0,1 0,-1-1,-1 1,1 0,0 0,0 0,0 0,0-1,-1 1,1 0,-1 0,1 0,-1 0,1 0,-1 0,0 0,1 0,-1 0,0 0,0 0,0 0,0 0,1 1,-1-1,0 0,-1 1,1-1,0 1,0-1,0 1,0-1,0 1,-6-3,0 0,-1 0,1 1,0 0,-1 0,-1 0,-4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20:04.36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1614 0,'-1'3,"1"1,-1-1,0 0,0 0,0 0,0 0,-1 0,1 0,-1-1,0 1,0 0,0-1,0 1,0-1,-1 1,-42 37,30-28,-16 16,1 2,1 0,2 2,1 1,1 1,3 1,-14 27,-2 0,-4-3,-1-1,-4-2,-26 24,-39 47,-74 93,-136 167,211-241,-97 118,177-223,23-30,0 0,0 0,-1 0,-1-1,0-1,0 1,-1-2,-4 3,14-11,1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20:05.28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160 0,'-5'1,"0"0,0 0,0 0,1 1,-1 0,0 0,1 0,-1 0,1 1,0-1,-1 1,1 1,1-1,-1 0,0 1,-1 2,-3 3,1-1,0 1,1 0,-1 1,2-1,0 1,-1 3,-1 8,0 0,2 0,0 1,1 0,2 0,0 0,1 1,1-1,2 0,0 0,4 16,-3-19,2-1,0 1,1-1,1 0,0 0,1-1,1 0,1 0,1-1,0 0,1-1,0 0,10 7,-2-5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20:09.36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104 10,'-15'0,"-51"0,46-1,18 0,7 0,34-3,0 2,31 2,-52 0,-17 4,0 1,0-1,0 0,-1 0,0 1,0-1,0 0,0 1,-1-1,0 0,0 1,-2 15,-2-1,-1 0,0 0,-1-1,-1 0,-2 2,-61 106,58-105,-11 20,20-33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20:10.09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245 1,'-7'0,"1"1,0 0,0 0,0 1,0 0,0 0,0 0,0 1,0 0,1 0,-1 0,1 1,0-1,-2 4,-14 11,2 1,-16 19,-4 5,34-39,1 0,0 0,0 1,0 0,0 0,1 0,0 0,0 0,0 1,0 2,3-7,-1 0,1 1,0-1,0 0,0 1,0-1,0 0,0 1,0-1,0 0,1 1,-1-1,0 0,1 0,-1 1,1-1,-1 0,1 0,0 1,1 0,0 0,0 0,0-1,0 1,0 0,1-1,-1 1,0-1,1 0,-1 0,1 0,0 0,0 0,7 2,2 0,-1 1,1 1,-1 0,0 0,11 7,-20-11,0 0,-1 1,1-1,0 1,0-1,-1 1,1-1,-1 1,1 0,-1 0,0 0,0 0,0 0,0 0,0 0,0 0,-1 0,1 0,-1 1,1-1,-1 0,0 0,0 1,0-1,0 0,0 1,0-1,-1 0,1 0,-1 0,1 1,-1-1,0 0,0 0,-1 1,-2 3,0 0,0-1,-1 0,0 1,0-2,0 1,0 0,-3 0,6-3,0 0,0-1,0 1,0-1,0 1,0-1,-1 0,1 0,0 0,-1 0,1 0,-1-1,1 1,-1-1,1 0,-1 1,1-1,-1 0,1-1,-1 1,0 0,1-1,-3 0,4 0,0 0,1 0,-1 0,0 0,1-1,-1 1,1 0,-1 0,1-1,-1 1,1 0,0-1,0 1,0 0,-1-1,1 1,1 0,-1-1,0 1,0 0,0-1,1 1,-1 0,1-1,-1 1,14-42,-10 32,4-11,20-62,35-72,-56 143,-2 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20:10.55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43 19,'-1'0,"-1"0,0 1,0-1,0 0,1 1,-1-1,0 1,0-1,1 1,-1 0,0 0,1 0,-1 0,1 0,-1 0,1 0,0 0,-1 1,1-1,0 0,0 1,0-1,0 1,0 0,0-1,0 1,1 0,-1-1,0 1,1 0,0 0,-1-1,1 1,0 0,0 0,0 0,0 0,0-1,0 1,1 0,-1 0,1 1,-1 0,1 0,-1 0,1 0,0 0,0 0,0 0,0 0,1 0,-1 0,1 0,0-1,0 1,0-1,0 1,0-1,0 0,1 0,-1 0,1 0,-1 0,1 0,0-1,0 1,0-1,1 1,-2-2,0 1,0-1,0 1,0-1,0 1,0-1,0 0,0 0,0 0,0 0,0-1,0 1,0-1,0 1,0-1,0 1,0-1,-1 0,1 0,0 0,0 0,-1 0,1 0,-1-1,1 1,-1-1,1 1,-1-1,0 1,0-1,0 0,1 1,-2-1,1 0,0 0,0 0,-1 0,1 0,-1 1,1-1,-1 0,0 0,0 0,0-1,0-1,0 0,0 0,-1 0,1 0,-1 0,0 0,0 0,0 1,-1-1,0 0,1 1,-1-1,0 1,-1 0,1-1,0 1,-1 0,0 0,0 1,0-1,0 1,-3-3,3 4,0-1,0 0,-1 1,1 0,-1 0,1 0,-1 0,1 1,-1-1,1 1,-3 0,-5 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21:02.36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3402 1420,'-18'-24,"-10"-9,5 15,-1 2,0 0,-1 1,-1 1,0 2,-1 0,-1 2,-1 1,-67-24,2-4,-75-41,162 74,-81-32,-2 3,-1 4,-35-3,34 9,2-4,1-4,-49-25,97 36,-262-127,-37 2,-97-46,22 8,283 134,-2 4,-7 6,135 37,2 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40:22.051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417 1,'4'3,"0"1,0 0,-1 1,1-1,-1 1,0-1,-1 1,1 0,-1 0,0 0,0 0,0 1,-1-1,1 6,-2-10,-1 0,1 0,0 0,-1 0,1 0,-1 0,0 0,1 0,-1 0,0 0,0 0,1 0,-1 0,0 0,0-1,0 1,0 0,0-1,0 1,0-1,0 1,-1-1,-32 14,22-10,-53 19,-1-2,0-4,-2-2,-2-3,55-9,-29 0,53-2,-8-1,0 0,0 0,1 0,-1 0,0 0,0 0,0 0,0 1,1-1,-1 0,0 1,0-1,0 1,0-1,0 1,0 0,0-1,0 1,0 0,0 0,-1-1,1 1,0 0,0 0,-1 0,1 0,0 0,-1 0,1 0,-1 1,0-1,1 0,-1 0,0 0,0 0,1 1,3 18,-1 1,-1-1,-1 0,-1 1,0-1,-3 11,2-5,0 0,2 0,2 15,-3-40,1 0,-1 0,1 0,0 0,0 0,0 0,-1 0,1 0,0 0,0-1,0 1,0 0,0-1,1 1,-1 0,0-1,0 0,0 1,0-1,1 1,-1-1,0 0,0 0,1 0,-1 0,0 0,0 0,1 0,-1 0,0-1,1 1,43-8,27-19,-44 15,1 2,16-3,-29 9,0 0,0 0,0 1,0 1,8 0,-24 2,1 0,0 1,0-1,0 0,0 0,-1 0,1 1,0-1,0 0,0 1,-1-1,1 1,0-1,-1 1,1-1,0 1,-1-1,1 1,-1 0,1-1,-1 1,1 0,-1-1,1 1,-1 0,0 0,1 0,-1-1,0 1,0 0,1 0,-1 0,0 0,0 0,0-1,0 1,0 0,0 0,-1 0,1 0,0-1,0 1,-1 0,1 0,0 0,-15 42,13-40,-12 29,-3-1,0 0,-2-2,-1 0,-17 17,25-31,-1-1,-1 0,0-1,-1 0,0-2,-1 0,0 0,-1-2,0 0,-1-1,-3 1,21-9,-2 1,0 0,0 0,1-1,-1 1,0-1,0 1,0-1,0 0,0 0,0 0,0 0,1 0,-1 0,0 0,0-1,0 1,2-2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21:03.43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84 10,'3'-9,"-10"23,-6 12,1 1,1 1,1 0,1 0,2 1,1-1,1 2,2-1,1 0,1 1,2 20,7-8,-2-28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21:04.90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52,'1'-3,"-1"1,1 0,0 1,-1-1,1 0,0 0,0 0,1 0,-1 1,0-1,0 0,1 1,-1-1,1 1,0 0,-1-1,1 1,0 0,0 0,0 0,-1 0,1 1,0-1,0 0,0 1,0-1,1 1,58-12,-55 11,-1 1,0 0,0 0,0 0,0 0,0 1,1 0,-1 0,0 0,0 1,-1-1,1 1,0 1,-1-1,1 1,0 0,-3-1,0-1,-1 1,1 0,-1 0,1 0,-1 0,0 0,0 0,0 1,0-1,0 0,-1 0,1 1,-1-1,1 1,-1-1,0 0,0 1,0-1,0 1,0-1,0 0,-1 1,0-1,1 1,-1-1,0 0,0 0,0 0,0 1,0-1,-1 0,1 0,-2 1,-16 19,16-20,0 1,0-1,1 1,0-1,-1 1,1 0,0 0,0 0,0 0,1 0,-1 1,1-1,0 0,-1 1,5-3,1 0,-1 0,0 0,0-1,0 1,0-1,0 0,1 0,-1 0,0 0,3-1,-2 0,-1 1,0-1,0 1,0 0,0 0,0 0,0 1,0-1,0 0,-1 1,1 0,0 0,0 0,0 0,-1 0,1 1,0-1,-1 1,0-1,1 1,-1 0,0 0,0 0,0 1,0-1,0 0,0 1,-1-1,1 1,-1-1,0 1,0 0,0 0,0-1,0 1,0 0,-1 0,1 0,-1 0,0 0,0 0,0 0,0 0,-1 0,1 0,-1 0,0-1,0 2,-2 8,0 1,-1-1,0 0,-1 0,0 0,-1-1,-1 0,-2 4,6-10,-1 0,1 0,-1-1,0 1,0-1,-1 0,1 0,-1 0,0 0,0-1,0 0,0 0,-1 0,1-1,-1 0,1 0,-1 0,-4 0,0-2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21:05.642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189 4,'-4'-1,"0"0,1 0,-1 1,0-1,1 1,-1 0,0 0,0 0,0 1,1-1,-1 1,0 0,1 0,-1 0,1 0,-1 1,1 0,-2 0,-67 40,55-31,15-10,0 0,0 1,0-1,0 0,0 1,1-1,-1 1,0 0,1 0,-1 0,1 0,-1 0,1 0,0 0,0 0,-1 2,2-3,0 0,0 0,0 1,0-1,0 0,0 0,1 0,-1 0,0 1,1-1,-1 0,0 0,1 0,-1 0,1 0,0 0,-1 0,1 0,0 0,0-1,0 1,-1 0,2 0,4 4,0-1,1-1,0 1,-1-1,1 0,0 0,0-1,1 0,1 0,37 7,-31-8,-1 2,1 0,0 0,-1 2,0 0,0 0,0 1,0 1,3 3,-16-9,1 0,-1 0,0 0,0 1,0-1,0 0,0 0,0 1,0-1,0 1,0-1,-1 1,1-1,-1 1,1 0,-1-1,1 1,-1-1,0 1,0 0,0-1,0 1,0 1,-1 1,0 0,0 0,0 0,-1-1,1 1,-1 0,0-1,0 1,0-1,-1 1,-5 6,1 0,-2-1,0 0,0-1,0 0,-4 1,5-2,-1-1,-1-1,1 0,-1 0,0-1,0 0,0-1,0 0,0 0,-1-1,0-1,0 0,10-1,0 0,0 0,0 0,0 0,1 0,-1 0,0 0,0 0,0-1,0 1,1 0,-1-1,0 1,0 0,1-1,-1 1,0-1,1 1,-1-1,0 1,1-1,-1 0,1 1,-1-1,1 0,-1 1,1-1,0 0,-1 0,1 0,0 0,0-31,22-29,-10 41,1 1,1 0,0 0,2 2,7-7,-4 4,-1-1,0-1,4-10,-20 30,-1 0,0 0,0 0,0 0,-1 0,1-1,0 1,-1 0,1-1,-1 1,0 0,0 0,0-1,0 1,0 0,0-1,-1 1,1 0,-1-1,0 1,0 0,1 0,-1 0,0 0,-1 0,1 0,0 0,-1 0,1 0,-1 0,1 1,-1-1,0 1,-1-1,1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21:06.312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52,'0'0,"0"0,0 0,0-1,0-1,0-2,0 1,0-2,0 1,0 1,0 0,0 0,0 0,0 1,0-1,1-1,3-2,0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21:06.967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 1,'0'0,"1"0,-1 1,1-1,-1 0,1 0,-1 1,0-1,1 0,-1 1,0-1,1 0,-1 1,0-1,0 1,1-1,-1 0,0 1,0-1,0 1,0-1,1 1,-1-1,0 1,0-1,0 1,0-1,0 1,0-1,0 1,0-1,0 1,-1-1,1 0,0 1,0-1,0 1,0-1,-1 1,1-1,0 0,-1 1,1-1,0 1,0-1,-1 0,1 1,-1-1,1 0,0 0,-1 1,1-1,-1 0,1 0,-1 0,1 1,0-1,-1 0,11 1,0 0,0-1,0 0,0-1,0 0,-1 0,6-2,32-4,-47 7,1 0,-1 0,0 0,1 0,-1 0,0 0,1 0,-1 0,0 0,0 0,1 0,-1 0,0 0,1 0,-1 0,0 0,1 0,-1 1,0-1,0 0,1 0,-1 0,0 0,0 1,1-1,-1 0,0 0,0 1,0-1,1 0,-1 0,0 1,0-1,0 0,0 0,0 1,0-1,1 0,-1 1,0-1,0 0,0 1,0-1,-7 17,-21 18,26-33,-19 22,12-15,0 0,1 1,0 0,1 1,0 0,-1 3,62-21,-53 7,5-1,-1 0,0 1,1 0,-1 0,0 0,0 1,1 0,-1 0,-4-1,0 0,0 1,0 0,0-1,-1 1,1 0,0-1,0 1,0 0,-1 0,1 0,0 0,-1-1,1 1,-1 0,1 0,-1 0,1 0,-1 0,0 0,0 1,1-1,-1 0,0 0,0 0,0 0,0 0,0 0,0 0,-1 0,1 0,0 0,0 1,-1-1,1 0,-1 0,1 0,-1-1,1 1,-1 1,-4 9,-1 0,1 0,-2 0,1-1,-9 9,12-15,0 1,-1-1,0 0,0 0,0 0,-1 0,1-1,-1 0,0 0,0 0,0 0,0-1,-4 2,8-4,1 0,-1 0,0 0,1 0,-1 0,1 0,-1 0,0 0,1 0,-1-1,1 1,-1 0,1 0,-1 0,0-1,1 1,-1 0,1-1,-1 1,1 0,-1-1,1 1,0-1,-1 1,1-1,-1 1,1-1,0 1,0-1,-1 1,1-1,0 1,-4-11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21:07.41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19 12,'-10'65,"8"-57,0 0,0 0,1 0,0 0,0 0,1 0,0 1,1-1,-1 0,2 0,-1 0,1 1,-2-8,1 0,-1 0,0 0,1 0,-1 0,1 0,-1 0,1 0,0 0,-1 0,1-1,0 1,0 0,0 0,-1-1,1 1,0 0,0-1,0 1,0-1,0 1,0-1,0 1,0-1,1 0,-1 0,0 1,0-1,1 0,0-1,1 1,-1-1,0 1,0-1,1 0,-1 0,0 0,0 0,0 0,0 0,-1-1,2 0,4-3,-1 0,0-1,0 0,-1 0,0-1,0 0,1-3,0 0,-2 0,1 0,-2 0,1-1,-1 0,-1 1,0-1,0 0,-1 0,-1-7,0 17,0 1,0-1,0 0,0 1,0-1,0 1,0-1,0 1,0-1,-1 1,1-1,0 1,0-1,-1 1,1-1,0 1,-1-1,1 1,0 0,-1-1,1 1,-1-1,1 1,-1 0,1-1,-1 1,1 0,-1 0,1 0,-1-1,1 1,-1 0,1 0,-1 0,1 0,-1 0,1 0,-1 0,1 0,-1 0,0 0,1 0,-1 0,1 0,-1 0,1 1,-1-1,1 0,-1 0,1 1,-1-1,1 0,-1 1,1-1,0 0,-1 1,1-1,-1 1,1-1,0 1,-29 22,29-22,-13 12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34:00.3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267 17,'0'0,"0"0,0-1,1 1,-1 0,0 0,0 0,1 0,-1-1,0 1,0 0,0 0,1 0,-1-1,0 1,0 0,0 0,0-1,0 1,1 0,-1 0,0-1,0 1,0 0,0-1,0 1,0 0,0 0,0-1,0 1,0 0,0-1,0 1,0 0,0 0,0-1,0 1,-1 0,1-1,0 1,0 0,0 0,0-1,-1 1,1 0,0 0,0 0,0-1,-1 1,1 0,0 0,0 0,-1 0,1-1,0 1,0 0,-1 0,-26-3,-42 8,62-4,-24 3,8-1,0 0,-1-2,1 0,-15-3,51 72,-12-64,0-1,0 0,1 0,0 0,-1 0,1 0,1 0,-1 0,1-1,2 4,-3-6,1 0,-1-1,1 1,0 0,0-1,-1 0,1 0,0 0,0 0,0 0,0 0,1-1,-1 1,0-1,0 0,0 0,0 0,2-1,43-1,37 0,-78 2,1 1,-1 0,0 0,0 0,1 1,-1 0,0 1,0 0,4 2,-8-2,0 0,1 0,-1 0,0 1,-1-1,1 1,-1 0,1-1,-1 1,0 0,-1 1,1-1,-1 0,1 0,-1 1,-1-1,1 1,-1-1,1 0,-1 1,0-1,-1 1,1 0,-1 5,0 1,0 0,-1 0,0-1,-1 1,0-1,-1 0,0 0,-1 1,1-5,0 0,0 0,-1 0,0 0,0-1,0 0,-1 0,1 0,-2 0,4-3,0 0,0 0,0 0,0-1,-1 1,1-1,0 0,-1 0,1 0,0-1,-1 1,1-1,-1 1,1-1,-1 0,0-1,1 1,-1-1,1 1,-1-1,3 0,0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34:00.8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0,'0'12,"0"108,5 1,9 37,-9-126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34:01.7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37,'0'5,"1"0,-1 0,1 0,0 0,0 0,1-1,-1 1,1-1,0 1,1-1,-1 1,1-1,2 3,-3-4,0-1,0 0,0 0,0 0,1 0,-1 0,1 0,-1 0,1-1,0 1,-1-1,1 0,0 0,0 0,0 0,0 0,0-1,0 1,0-1,0 0,0 0,0 0,1 0,-2-1,1 1,-1-1,0 0,0 0,0 0,0 0,0 0,0 0,0 0,0-1,-1 1,1-1,0 1,-1-1,1 0,-1 1,0-1,1 0,-1 0,0 0,0 0,0 0,-1 0,1-1,0 1,-1 0,1 0,-1 0,0-1,2-6,-1 0,-1-1,0 1,0 0,-1-1,0-4,0 13,1 0,0 1,0-1,0 0,-1 0,1 1,0-1,-1 0,1 1,0-1,-1 0,1 1,-1-1,1 1,-1-1,1 0,-1 1,0 0,1-1,-1 1,0-1,1 1,-1 0,0-1,1 1,-1 0,0 0,0-1,1 1,-1 0,0 0,0 0,1 0,-1 0,0 0,0 0,0 0,1 1,-1-1,0 0,1 0,-1 1,0-1,0 0,1 1,-1-1,0 0,1 1,-1-1,1 1,-1 0,1-1,-1 1,1-1,-1 1,1 0,-1-1,1 1,0 0,-1-1,1 1,0 0,0 0,0-1,-1 1,1 0,0 0,0-1,0 2,-2 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34:10.0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 0,'-1'13,"-1"0,0 0,0 0,-3 7,-7 45,12 27,42-94,97-10,-129 12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40:23.169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16 968,'-14'1,"12"5,19 10,-2-4,30 44,-22-24,-24-35,1-1,0 1,0-1,0 0,1 1,0-1,-1 1,1-1,1 0,1-11,10-186,-12-202,-3 190,2 176,3 37,-1 0,1-1,-1 0,1 0,-1 1,1-2,-1 1,0 0,1 0,-1-1,0 1,0-1,0 1,1-2,6-3,34-19,2 3,42-14,-31 13,33-20,-64 29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34:10.4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0,0 2,0 3,0 2,0 7,0 6,0 7,0 4,0 3,0 2,0-2,0-5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34:10.9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 0,'-7'38,"6"-34,-1 0,1 0,0 1,0-1,1 1,-1-1,1 0,0 1,0-1,1 1,-1-1,1 2,3-5,1 0,-1-1,1 1,-1-1,0 1,1-1,-1-1,1 1,-1 0,2-2,3 2,96-1,-97 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34:12.3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0,'2'17,"-1"-1,2 1,0-1,6 15,7 43,-13-45,9 133,-12-161,0-1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34:12.9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0,'0'4,"0"6,0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34:13.8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62 662,'-8'-17,"1"-1,1 0,0 0,2-1,0 1,1-1,0 0,1-15,3-25,1 0,5-10,-1 0,-2-20,-5 82,0-1,0 0,-1 1,0-1,0 1,-1 0,0 0,-1-3,0 3,1 0,0 0,1 0,0 0,0-1,1 1,0-1,0-1,4 43,0-14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34:14.4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1 147,'0'3,"0"-1,0 1,1-1,-1 1,1-1,0 0,-1 1,1-1,0 0,0 0,1 0,-1 1,0-1,1 0,-1 0,1-1,0 1,-1 0,1-1,0 1,0-1,0 1,0-1,3 2,0-1,0 0,-1 0,1 0,1-1,-1 1,0-1,0-1,0 1,1-1,2 0,-3 0,1 0,0 0,-1-1,1 0,-1 0,1-1,-1 0,0 1,1-2,-1 1,0-1,-2 2,-1-1,0 0,1 1,-1-1,0 0,0 0,0 0,0 0,0-1,-1 1,1 0,-1-1,1 1,-1-1,0 0,0 1,0-1,0 0,-1 0,1-2,0-4,-1 0,0 0,0 0,-1 1,-1-1,1 0,-1 0,-1 1,1-1,-2 1,1-1,-1 1,0 1,-1-1,-2-2,7 9,-1 0,1 1,-1-1,0 1,0-1,1 1,-1-1,0 1,0-1,1 1,-1 0,0-1,0 1,0 0,0 0,0 0,0-1,1 1,-1 0,0 0,0 0,0 1,0-1,0 0,0 0,0 0,1 1,-1-1,0 0,0 1,0-1,1 1,-1-1,0 1,0-1,1 1,-1 0,1-1,-1 1,-2 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34:15.7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0,'0'2,"0"3,2 3,3 1,2 2,2 1,2 0,3 3,3 0,3 0,2-3,-3-3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34:25.5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 1,'-8'17,"2"0,0 1,1 0,0 0,2 0,0 0,1 1,1-1,0 5,3 44,11 65,0 18,-13-22,0-112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34:26.0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 8,'0'-1,"0"1,0-1,-1 1,1 0,0-1,0 1,-1-1,1 1,0 0,0-1,-1 1,1 0,0 0,-1-1,1 1,-1 0,1 0,0-1,-1 1,1 0,-1 0,1 0,0 0,-1 0,1 0,-1 0,1 0,-1 0,1 0,-1 0,1 0,0 0,-1 0,1 0,-1 15,2-1,-2 107,-2-29,5 1,4-1,4 5,-2-55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34:43.715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295 141,'0'-3,"1"-1,-1 1,0-1,-1 1,1-1,-1 1,1-1,-1 1,0 0,0-1,-1 1,1 0,-1 0,1 0,-1 0,-1-2,0 3,1 1,-1-1,1 1,-1 0,0-1,0 1,0 0,0 1,0-1,0 0,0 1,0 0,0 0,0 0,0 0,0 0,0 0,0 1,-2 0,-7 1,0 1,0 0,0 1,1 0,-1 1,1 0,0 0,1 1,0 1,0 0,0 0,1 1,-2 2,5-5,0 1,0 1,1-1,0 1,0 0,0 0,1 1,0-1,0 1,1 0,0 0,0 0,1 1,0-1,1 0,0 1,0 0,1-1,0 2,0-7,1-1,-1 1,1-1,0 0,0 1,0-1,0 0,1 0,-1 0,0 1,1-2,0 1,-1 0,1 0,0 0,0-1,0 1,0-1,0 1,0-1,1 0,-1 0,0 0,3 1,8 2,1 1,0-2,-1 0,2 0,-3-1,17 3,-3-1,0 1,0 2,0 1,20 8,-42-14,1 0,0 0,-1 0,1 1,-1-1,0 1,0 0,0 0,0 1,-1-1,1 1,-1 0,0 0,0 0,0 0,-1 0,1 1,-1-1,0 1,0 0,-1 0,0 0,1-1,-2 1,1 0,0 0,-1 4,-1-2,0-1,-1 0,1 1,-1-1,-1 0,1 0,-1-1,0 1,0 0,-1-1,0 0,0 0,0 0,0 0,-1-1,0 1,0-1,-2 1,-6 5,-1-1,0 0,-1-1,0 0,0-1,-9 2,8-3,-1 0,1-2,-1 0,0 0,0-2,0 0,0-1,-1-1,-4 0,21 0,0 0,0-1,0 1,0 0,0 0,0-1,0 1,0-1,0 1,0 0,0-1,1 0,-1 1,0-1,0 0,0 1,1-1,-1 0,0 0,1 1,-1-1,1 0,-1 0,1 0,-1 0,1 0,0 0,-1-2,1 1,0-1,0 0,0 1,0-1,0 1,1-1,-1 1,1-1,-1 1,2-2,3-9,1 0,0 0,1 1,1-1,-4 8,36-55,3 3,2 1,43-38,-57 60,-18 21,-1-2,0 1,-1-2,0 1,-1-1,-1-1,-1 0,0 0,-1-1,-1 0,-1 0,0 0,-2-1,0 1,0-12,-2 19,1 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40:23.872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 63,'0'-3,"-1"1,1-1,0 0,0 0,1 1,-1-1,1 0,-1 1,1-1,0 1,0-1,0 0,0 1,0 0,0-1,1 1,0 0,1-2,0 2,0 0,0 1,1-1,-1 1,0 0,1 0,-1 0,1 0,0 1,-1-1,1 1,0 0,-1 0,1 0,-2 0,0 0,0 0,0 0,0 0,0 0,0 1,0-1,0 0,0 1,0 0,-1-1,1 1,0 0,0 0,-1 0,1 0,0 0,-1 0,1 1,-1-1,1 0,-1 1,0-1,0 1,0 0,0-1,0 1,0 0,0 0,0-1,-1 1,1 0,0 0,-1 0,0 0,0 0,1 0,-1 0,0 0,0 0,-1 0,1 1,-2 13,0 0,-1 0,-1-1,0 1,-3 4,-1 6,-21 56,22-66,0 0,1 1,1 0,0 0,1 0,1 0,1 1,0-1,2 2,70-29,97-29,-144 34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34:44.718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343 1,'-6'3,"0"1,0-1,0 0,-1-1,1 0,-1 0,1 0,-1-1,0 0,0 0,0-1,1 1,-5-2,-21 4,-124 8,155-11,0 1,0-1,0 0,0 1,0-1,0 1,0 0,0-1,0 1,1 0,-1 0,0-1,0 1,1 0,-1 0,1 0,-1 0,1 0,-1 0,1 0,-1 0,1 0,0 0,-1 1,-6 35,3-16,0-8,1 0,0 1,1-1,0 14,2-25,0 0,-1 1,1-1,0 0,0 0,0 1,1-1,-1 0,1 0,-1 0,1 1,0-1,-1 0,1 0,0 0,0 0,1 0,-1 0,0-1,1 1,-1 0,1-1,-1 1,1-1,0 1,0-1,0 0,0 0,0 0,0 0,0 0,0 0,0 0,25 2,1-1,27-1,-27-1,1 1,23 4,-34-2,36 7,-51-9,0 0,1 0,-1 0,0 0,0 1,0-1,0 1,0 0,0 0,0 0,-1 0,1 0,0 2,-3-2,1 0,0 0,-1 0,1 1,-1-1,0 0,0 1,0-1,0 0,0 0,0 1,-1-1,1 0,-1 0,0 1,1-1,-1 0,0 0,0 0,-1 0,1 0,0 0,-1 0,-34 49,35-49,-23 27,-1-1,-2-1,0-2,-2 0,-1-2,0-2,-11 5,-7-5,46-20,0-1,0 1,-1-1,1 0,0 0,-1 0,1 0,-1 0,1 0,0 0,0-1,-1 1,1-1,0 0,0 0,-1 0,1 0,0 0,0 0,-1-1,-7-8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34:45.174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1 0,'0'0,"0"0,0 0,0 0,0 0,0 0,0 0,0 0,0 0,0 2,0 3,2 3,0 6,1 5,1 1,1 0,-2-4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34:45.506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12 275,'0'0,"0"0,0 0,2-2,3-5,2-5,3-10,-3-9,-5-5,-4-2,-5 5,-2 3,-1 4,2 7,3 7,1 5,4 9,2 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37:51.42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292 1,'-7'0,"0"1,1 0,-1 1,0-1,1 1,-1 1,1-1,0 1,-5 3,-57 37,38-23,4-5,16-9,-1-1,1 1,1 1,-1 0,1 0,1 1,-1 0,1 0,-2 4,9-11,1 0,0-1,-1 1,1 0,0-1,-1 1,1 0,0 0,0-1,0 1,0 0,0 0,0-1,0 1,0 0,0 0,0-1,0 1,0 0,0 0,1-1,-1 1,0 0,1-1,-1 1,0 0,1-1,-1 1,1 0,23 13,32-1,-54-13,61 7,49 7,-100-11,0 0,-1 0,0 1,0 0,0 1,0 0,-1 1,2 1,-10-5,1-1,-1 1,1 0,-1 1,0-1,0 0,0 1,0-1,0 1,0-1,-1 1,1 0,-1 0,0 0,0 0,0 0,0 0,-1 0,1 0,-1 1,0 2,0-1,-1 1,1-1,-1 1,0-1,-1 0,1 1,-1-1,0 0,-1 0,-1 2,-2 4,-1 1,-1-1,0-1,-1 0,0 0,0 0,-1-1,0-1,-6 4,-45 20,57-31,-1 1,1-1,0 0,0 0,0 0,-1 0,1-1,-1 1,1-1,0-1,-1 1,1 0,0-1,-4-1,7 1,0 0,0 0,0 0,0 0,0 0,0 0,0 0,0 0,1 0,-1-1,0 1,1 0,-1-1,1 1,-1-1,1 1,0 0,-1-1,1 1,0-1,0 1,0-1,0 1,0-1,1 1,-1 0,0-1,1 1,-1-1,13-48,-11 45,29-75,-16 46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37:51.78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67,'7'-12,"4"-5,2 1,1 3,-2 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37:52.13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23,'0'-4,"0"0,0-1,2 1,2 2,2 0,4 1,0 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37:52.98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266 12,'-2'-1,"0"-1,-1 1,1 0,-1 0,1 0,0 0,-1 0,0 0,1 1,-1-1,1 1,-1 0,0-1,1 1,-2 1,-45 2,37-1,-26 1,16-2,1 1,0 1,0 0,-9 4,29-6,0 1,0-1,0 0,0 0,1 1,-1-1,0 0,0 1,1-1,-1 1,1-1,-1 1,1-1,0 1,-1-1,1 1,0 0,0-1,0 1,0-1,1 1,-1-1,0 1,1-1,-1 1,1 0,10 43,-10-41,1 1,0-1,0 0,1 0,-1 0,1-1,0 1,0-1,0 1,1-1,-1 0,1 0,-1 0,1-1,0 1,0-1,1 0,8 4,1-2,-1 1,1-2,12 2,-16-4,0 1,-1 0,1 0,-1 1,0 0,0 1,0 0,0 0,0 1,-1 0,6 5,-11-6,-1-1,1 1,-1-1,0 1,0 0,0 0,-1 0,1-1,-1 2,0-1,0 0,-1 0,1 0,-1 0,0 1,0-1,0 0,-1 0,1 0,-1 1,0-1,0 0,-1 0,1 0,-1-1,-1 4,-4 10,-2 0,0-1,0 0,-1-1,-7 7,5-7,0-1,-1-1,-1 0,0-1,-1 0,0-1,0-1,-1 0,-14 5,17-12,11-5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37:54.30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0 251,'13'2,"0"0,0 1,0 1,-1 0,1 0,-1 2,0-1,0 1,4 4,24 11,-20-12,0 1,0 1,-1 0,0 2,-1 0,-1 1,12 13,-26-24,1 1,-1-1,0 1,0 0,0 0,-1 0,0 0,1 1,-1-1,-1 1,1-1,-1 1,1 0,-2 0,1-1,0 1,-1 0,0 0,0 0,0 0,-1 0,1 0,-1-1,0 1,-1 0,1-1,-1 1,0-1,0 1,-1-1,1 0,-1 0,0 0,0 0,0 0,0-1,-1 1,0-1,-2 3,-1 0,0 0,-1 0,1-1,-1-1,0 1,-1-1,1-1,-4 2,-82 21,76-22,17-3,-1-1,1 0,-1 1,0-1,1 0,-1 1,0-1,1 0,-1 0,0-1,1 1,-1 0,1 0,-1-1,0 1,1-1,-1 0,1 1,-1-1,1 0,-1 0,1 0,0 0,-1 0,1 0,0 0,0 0,0 0,0-1,0 1,0-1,0 1,0 0,1-1,-1 1,0-1,1 0,-1 1,1-1,0 1,0-1,-1 0,1 1,0-1,0 0,1 1,-1-1,0-1,1-11,0 1,1-1,1 1,0 0,3-6,0-2,2 1,0 0,1 1,2 0,-1 1,2 0,8-9,18-18,1 2,5-1,28-29,-71 71,1 0,0 1,-1-1,1 0,-1-1,0 1,0 0,0 0,0 0,0-1,0 1,0 0,-1-1,1 1,-1-1,0 1,0-1,0 1,0-1,0 1,0-1,-1 0,0-2,-1 1,0 0,0-1,0 1,0 0,-1 0,1 0,-1 1,0-1,0 0,-3-1,-7-6,0 0,0 1,-1 0,-1 2,0-1,-8-2,22 11,0-1,0 1,0-1,0 1,0-1,0 1,0 0,0 0,0 0,0 0,0-1,0 1,0 0,0 1,0-1,0 0,-1 0,1 0,0 1,0-1,0 0,0 1,0-1,0 1,1 0,-1-1,0 1,0 0,0-1,0 1,0 0,-5 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37:55.43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261 0,'-6'1,"0"0,0 0,1 1,-1 0,0 0,1 0,0 0,-1 1,1 0,0 0,1 1,-1-1,-2 4,-56 54,54-51,-12 14,0 0,2 2,1 0,-4 9,12-4,10-19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37:56.03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160 23,'-48'-10,"-10"-2,56 12,0 0,-1 0,1-1,0 2,0-1,0 0,-1 0,1 1,0-1,0 1,0 0,0 0,0 0,0 0,0 0,0 0,0 0,0 0,0 1,1-1,-1 1,1 0,0 0,0-1,0 1,0 0,0 0,1 0,-1 0,0 0,1 0,0 0,0 0,-1 0,1 0,0 2,1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40:25.493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37 151,'-12'0,"-11"0,22-4,13-5,7 0,0 0,1 1,1 0,-1 2,1 1,0 0,19-1,34 0,49 2,-46 3,138-15,29-13,-143 16,3 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37:57.25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49,'0'2,"0"1,2-3,2-2,4-3,4-3,4-3,6-3,0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38:28.203"/>
    </inkml:context>
    <inkml:brush xml:id="br0">
      <inkml:brushProperty name="width" value="0.05" units="cm"/>
      <inkml:brushProperty name="height" value="0.05" units="cm"/>
      <inkml:brushProperty name="color" value="#849398"/>
      <inkml:brushProperty name="ignorePressure" value="1"/>
    </inkml:brush>
  </inkml:definitions>
  <inkml:trace contextRef="#ctx0" brushRef="#br0">0 1,'93'7,"68"16,-161-23,1 0,-1 0,1 0,-1 0,0 0,1 1,-1-1,1 0,-1 0,1 0,-1 1,0-1,1 0,-1 0,1 1,-1-1,0 0,1 1,-1-1,0 1,0-1,1 0,-1 1,0-1,0 1,0-1,0 1,1-1,-1 1,0-1,0 1,0-1,-5 21,-22 23,21-35,-44 67,25-40,2 1,1 1,-10 27,29-57,0-1,1 1,0 0,1 0,-1 0,2 0,-1 0,1 0,0 0,1 4,0-8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38:28.556"/>
    </inkml:context>
    <inkml:brush xml:id="br0">
      <inkml:brushProperty name="width" value="0.05" units="cm"/>
      <inkml:brushProperty name="height" value="0.05" units="cm"/>
      <inkml:brushProperty name="color" value="#849398"/>
      <inkml:brushProperty name="ignorePressure" value="1"/>
    </inkml:brush>
  </inkml:definitions>
  <inkml:trace contextRef="#ctx0" brushRef="#br0">8 28,'-2'-2,"0"0,0 0,0 0,3 1,2 0,3-3,2-1,1 0,0 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38:29.189"/>
    </inkml:context>
    <inkml:brush xml:id="br0">
      <inkml:brushProperty name="width" value="0.05" units="cm"/>
      <inkml:brushProperty name="height" value="0.05" units="cm"/>
      <inkml:brushProperty name="color" value="#849398"/>
      <inkml:brushProperty name="ignorePressure" value="1"/>
    </inkml:brush>
  </inkml:definitions>
  <inkml:trace contextRef="#ctx0" brushRef="#br0">96 0,'-7'8,"1"1,-1 0,1 0,1 0,0 0,0 1,1 0,0 0,1 0,0 0,0 1,1-1,1 1,0 0,0-1,1 1,0 1,1 3,0 0,1 1,0-1,1 0,1 0,0 0,1 0,1-1,0 0,1 0,5 8,-8-17,0-1,0 1,0-1,0 1,1-1,0-1,0 1,0-1,0 1,0-2,1 1,-1 0,1-1,0 0,0 0,0-1,-1 0,2 0,-1 0,0-1,0 0,0 0,0 0,0-1,0 0,2 0,-6 0,-1 1,0-1,1 1,-1-1,0 1,0-1,1 0,-1 1,0-1,0 0,0 0,0 0,0 0,0 0,0 0,0 0,0 0,-1 0,1-1,0 1,-1 0,1 0,-1-1,1 1,-1 0,0-1,0 0,0 0,0 0,-1 0,1 0,-1 0,0 0,1 0,-1 0,0 0,0 1,0-1,-1 0,1 1,0-1,-2-1,-5-5,0 0,0 1,-1 0,-1 0,-5-3,4 4,0 0,-1 1,0 0,1 1,-2 0,-11-1,21 4,0 0,0 0,0 1,0-1,-1 1,1 0,0 0,0 0,-1 1,1-1,0 1,0-1,0 1,-1 0,1 0,0 1,1-1,-1 1,0-1,0 1,0 0,1 0,-1 0,1 0,0 1,0-1,0 1,0-1,-1 1,-3 12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38:29.844"/>
    </inkml:context>
    <inkml:brush xml:id="br0">
      <inkml:brushProperty name="width" value="0.05" units="cm"/>
      <inkml:brushProperty name="height" value="0.05" units="cm"/>
      <inkml:brushProperty name="color" value="#849398"/>
      <inkml:brushProperty name="ignorePressure" value="1"/>
    </inkml:brush>
  </inkml:definitions>
  <inkml:trace contextRef="#ctx0" brushRef="#br0">1 32,'0'0,"0"0,0 0,0 0,1 0,-1 0,0 0,0 0,0 0,0 0,1 0,-1 0,0 0,0 0,0 0,1 0,-1 0,0 0,0 0,0 1,0-1,1 0,-1 0,0 0,0 0,0 0,0 0,0 0,0 1,1-1,-1 0,0 0,0 0,0 0,0 1,0-1,0 0,0 0,0 0,0 1,0-1,0 0,0 0,0 0,0 0,0 1,0-1,0 0,0 0,0 0,0 1,0-1,0 0,0 0,0 0,0 0,0 1,0-1,0 0,-1 0,1 0,0 0,0 0,0 1,0-1,0 0,-1 0,1 0,0 0,0 0,0 0,27-2,34-10,-37 5,1 1,0 1,0 2,0 0,0 2,17 0,-42 4,0 0,-1 0,0 0,1-1,-1 1,0 0,0-1,-1 1,1-1,0 1,-3 1,2 0,-30 46,2 1,3 1,2 2,2 0,2 4,11-22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45:39.27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11 1,'-2'0,"-1"0,1 0,0 0,0 0,3 0,6 0,3 0,4 2,2 3,0 2,0 3,-1 1,-3-1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45:39.63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1,'66'71,"19"33,-8-12,227 299,-284-363,74 87,5-4,41 32,64 69,157 171,15 16,-199-191,-9 7,88 154,-188-259,-26-39,2-3,4-1,2-3,7 3,-33-44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45:41.72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37 147,'-2'-1,"0"1,0-1,0 0,0 0,0 0,0 0,1 0,-1-1,0 1,1-1,-1 1,0-1,1 1,0-1,-1 0,1 0,0 1,0-1,0 0,0 0,0 0,1 0,-1-1,0 1,1 0,0 0,-1 0,1 0,0-1,39 10,2 4,1-1,0-3,0-1,1-2,-1-1,1-3,6-2,182-12,-21 1,161 11,-310 5,358 18,145-22,249-30,-87-24,-460 29,-180 18,26-3,0 4,88 7,-197 0,1 0,-1 1,0-1,0 1,0-1,0 1,0 0,0 0,0 1,0-1,2 2,-4-2,1 0,-1 0,0 1,0-1,0 0,-1 1,1-1,0 0,0 1,-1 0,1-1,-1 1,1-1,-1 1,0-1,1 1,-1 0,0-1,0 1,0 0,-1-1,1 2,-1 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45:46.04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1,'5'3,"0"1,0 0,0-1,0 0,1 0,-1 0,1-1,0 0,-1 0,1-1,1 1,71 10,-55-9,40 5,85 11,100 27,-219-39,85 22,3 6,-80-22,-1 1,0 2,-1 2,-1 1,5 5,11 10,3-3,0-2,2-3,1-1,40 10,177 65,82 26,-280-100,-2 3,0 3,16 13,-2-2,121 51,37 18,-64-29,23-1,41 18,-36-15,-83-35,-1 5,36 27,37 22,4-8,84 22,-117-56,-37-14,103 54,92 42,-1-1,-221-96,75 23,-88-37,-2 4,70 40,51 32,-106-57,92 60,-91-29,-78-59,1-1,0-2,2-1,2 0,-29-18,0 0,0-1,0 0,0 1,0-1,0-1,0 1,1-1,-1 1,17-1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45:47.91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62 352,'-2'-1,"0"-1,0 1,0 0,0-1,0 1,1-1,-1 0,1 0,-1 1,1-1,0 0,-1 0,1-1,0 1,0 0,1 0,-1 0,0-1,1 1,-1 0,1-1,0 1,0 0,0-1,0 1,0 0,0-1,1 1,-1 0,1-2,0-14,-31 591,24-494,8-74,2-11,4-13,60-238,-27 92,1 20,-3 10,-1-26,-36 143,0-1,0 17,2 8,96 261,99 271,-192-525,-5-13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40:26.430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106 84,'2'-1,"0"1,0 0,0-1,1 1,-1-1,0 0,-1 0,1 0,0 0,0 0,0 0,0 0,-1-1,1 1,-1 0,1-1,-1 0,1 1,0-3,23-18,-17 17,-1 0,2 0,-1 1,1 0,-1 1,1 0,0 0,0 1,0 0,0 1,1 0,-1 0,5 1,-12 1,-1-1,1 1,-1 0,0-1,1 1,-1 0,0 0,0 0,1 0,-1 0,0 1,0-1,0 0,-1 0,1 1,0-1,0 0,-1 1,1-1,-1 1,1-1,-1 1,1-1,-1 2,7 42,-6-38,0 10,0 0,-2-1,0 1,0 0,-2 0,0-1,-1 0,-1 1,0-1,-1-1,-1 1,0-1,-2 0,1-1,-2 0,0 1,-2 0,0 0,-1-1,0-1,-1 0,0 0,-1-2,0 0,-1-1,-1 0,1-1,-1-1,-1-1,0 0,-5 1,7-4,32-8,16-3,32-4,95-13,-109 21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45:48.26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57,'0'0,"0"0,6-4,25-12,9-3,-2 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45:49.22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10 117,'-2'-2,"-1"0,1-1,0 1,2 0,4-1,5-2,5-3,9-3,6-3,11-3,9 0,7 0,-7 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45:50.68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0,'0'7,"2"0,-1 0,0-1,1 1,1-1,-1 1,1-1,0 1,9 22,2 17,-1 2,-3-1,-1 1,-3 1,-2 0,-2 26,-2-59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45:51.27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0 119,'1'-3,"0"0,0 0,0 1,0-1,0 0,1 0,-1 0,1 1,0-1,0 1,0-1,0 1,0 0,1-1,36-31,-36 31,3-2,0 0,1 0,0 1,0 0,0 0,0 0,1 1,5-2,-10 4,-1 1,1-1,-1 1,1 0,-1 0,1 0,-1 0,1 0,-1 0,1 1,-1-1,0 1,1 0,-1 0,1 0,-1 0,0 0,0 0,0 1,0-1,0 1,0-1,0 1,0 0,0-1,-1 1,1 0,-1 0,0 1,1-1,3 6,-1 0,0 1,0-1,0 1,-1 0,-1 0,0 0,0 0,0 0,-1 0,-1 1,0-1,0 0,0 1,-1-1,-1 0,0 3,-4 9,0-1,-1 0,-1 0,-1 0,-1-1,0-1,-2 1,1 9,11-28,0 1,0-1,0 0,0 1,0-1,0 1,0-1,0 0,1 1,-1-1,0 0,0 1,0-1,1 1,-1-1,0 0,0 0,1 1,-1-1,0 0,1 1,-1-1,0 0,1 0,-1 0,0 1,1-1,-1 0,0 0,1 0,-1 0,1 0,-1 0,1 0,5 0,0 0,0-1,1 0,-1 0,0-1,0 1,0-2,14-2,21-4,0 2,13 0,-30 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45:51.88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69,'4'-2,"0"0,0-1,-1 0,1 1,-1-1,0 0,0-1,0 1,1-1,9-9,-10 10,1 0,-1 0,1 1,0-1,-1 1,1 0,0 0,1 1,-1-1,0 1,0 0,2 0,-4 1,-1 0,1 0,-1 1,1-1,-1 0,1 1,-1 0,0-1,1 1,-1 0,0 0,1-1,-1 1,0 0,0 0,0 1,0-1,0 0,0 0,0 0,0 1,0-1,-1 0,1 1,0-1,-1 1,1-1,-1 1,0-1,1 1,-1-1,0 1,0-1,0 1,0-1,0 1,1 19,0 0,-2 0,0 0,-1 0,-1-1,-1 1,-5 16,-9 50,19-86,-1-1,1 1,-1-1,1 1,0-1,0 1,-1-1,1 0,0 1,-1-1,1 0,0 0,0 0,0 0,-1 0,1 1,0-1,0 0,0-1,-1 1,1 0,0 0,0 0,-1 0,1-1,0 1,0 0,-1-1,1 1,0-1,36-8,-31 7,77-20,-60 17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45:52.35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108 1,'-2'0,"-7"-1,0 1,0 1,0-1,0 2,0-1,0 1,-5 2,12-3,0 0,0 0,1 0,-1 0,0 1,1-1,-1 0,1 1,-1-1,1 1,-1 0,1-1,0 1,0 0,0 0,0 0,0 0,1 0,-1 0,1 0,-1 0,1 0,-1 0,1 0,0 0,0 0,0 0,0 0,1 1,-1-1,1 0,-1 0,1 0,-1 0,2 1,-1 1,0 1,1-1,0 0,0 1,0-1,0 0,1 0,-1 0,1-1,0 1,0-1,1 1,-1-1,1 0,-1-1,1 1,0 0,0-1,0 0,0 0,1 0,-1-1,0 1,1-1,0 0,-1 0,1 0,-1-1,1 0,0 0,-1 0,4-1,1 1,0-1,0-1,0 1,0-2,-1 1,1-1,-1 0,1-1,-1 0,0 0,-1-1,1 0,-1 0,0-1,0 0,4-5,-9 10,-1 0,0 0,0 0,-1-1,1 1,0 0,0 0,-1-1,1 1,0 0,-1-1,1 1,-1-1,0 1,1-1,-1 1,0-1,0 1,0 0,0-1,0 1,-1-1,1 1,0-1,-1 1,1-1,-1 0,0 0,-1 0,0-1,0 1,0 0,0 0,0 0,0 0,-1 1,1-1,-1 1,1-1,-1 1,-1-1,-10-3,1 0,-1 1,0 1,0 0,-6 0,-32 2,34 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45:54.43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282 36,'0'-1,"0"0,0 0,0-1,-1 1,1 0,0 0,0-1,-1 1,1 0,-1 0,0 0,1 0,-1 0,0 0,1 0,-1 0,0 0,0 0,0 0,0 0,0 0,0 1,0-1,0 0,-3 0,1-1,-1 1,1 0,-1 0,1 0,-1 0,0 0,1 1,-1 0,-8-1,0 1,-1 1,1 0,0 1,0 0,1 1,1 1,0 0,0 1,1 0,-1 0,1 1,0 1,0-1,1 1,0 1,0-1,1 1,-3 4,7-8,-1 1,1 0,0 0,0 0,1 0,0 0,-1 1,2-1,-1 1,1-1,0 1,0 1,0-3,1-1,1 1,-1 0,0-1,1 1,0-1,0 1,0-1,0 1,0-1,1 0,0 0,-1 1,1-1,0 0,1-1,-1 1,0 0,1-1,0 1,4 3,1-1,-1-1,1 1,0-1,0-1,0 1,1-1,-1-1,1 1,0-2,0 1,0-1,-1 0,6-1,-3 0,-1 1,1-2,-1 0,1 0,-1-1,1 0,-1-1,0 0,0 0,0-1,-1 0,3-2,-9 4,0 0,0-1,-1 1,1-1,0 1,-1-1,0 0,1 0,-1 0,0 0,0 0,-1 0,1-1,-1 1,0-1,1 1,-1-1,0-2,0-5,0-1,-1 1,0-1,-1 0,-1-2,2 7,2 12,0-1,0 0,1 1,-1-1,1 0,0 0,1-1,-1 1,1 0,8 9,0 3,0 0,2-1,0 0,0-1,8 5,2-2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45:55.08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38 53,'-12'-27,"3"5,6 18,2 7,-5 155,2-109,2 0,2 0,2 0,8 43,-6-73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45:55.86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35 5,'0'5,"0"0,0-1,-1 1,0 0,0 0,0-1,-1 1,1 0,-1-1,0 1,0-1,-1 0,-1 2,-8 16,11-19,1 0,-1 0,1 0,-1 0,1 0,0 0,0 0,0 0,1 0,-1 0,1 0,0 0,0 0,0 0,0-1,0 1,0 0,1-1,0 1,-1-1,1 1,0-1,0 0,0 1,0-1,1 0,-1 0,8 7,0 0,1 0,0-1,0 0,6 2,1 0,-1-1,-1 2,0 0,-1 1,0 0,3 5,-13-11,1 0,-2 1,1 0,-1 0,0 0,0 0,-1 0,0 1,0 0,-1-1,0 1,0 0,-1 0,0 0,0 0,-1 4,0-5,0 0,-1 0,0 0,-1 0,0 0,0 0,0 0,-1 0,0-1,0 1,0-1,-1 0,0 0,-1 0,1 0,-5 3,0 0,0 0,-1 0,-1-1,1-1,-1 0,-1 0,1-1,-12 4,21-9,1 0,0-1,-1 1,1-1,-1 1,1-1,-1 1,1-1,-1 0,0 0,1 0,-1 0,1 0,-1 0,1-1,-1 1,1 0,-1-1,1 1,-1-1,1 1,-1-1,1 0,-1-1,0 1,0-1,1 0,-1 0,1 0,-1 0,1-1,0 1,0 0,0 0,0-1,1 1,-1-1,1 1,-1-1,-1-11,1 1,1 0,0 0,1 0,1-6,5-19,2 0,2 0,2 1,0 1,3 0,1 1,8-10,18-40,-42 82,3-5,0-1,0 1,-1-1,0 1,-1-1,1-5,-3 13,0-1,0 0,0 1,0-1,0 1,0-1,0 1,-1-1,1 1,-1-1,1 1,-1-1,1 1,-1 0,0-1,0 1,1 0,-1-1,0 1,0 0,0 0,-1 0,1 0,0 0,0 0,0 0,-1 0,1 1,-1-1,1 0,0 1,-1-1,1 1,-1 0,1-1,-1 1,1 0,-1 0,0 0,0 0,-11-1,0 0,1 1,-1 0,0 1,0 1,-12 2,13-1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46:06.69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37 23,'-8'-10,"-4"-3,12 13,-1 1,1-1,0 0,-1 0,1 1,-1-1,1 0,0 1,-1-1,1 0,0 1,0-1,-1 1,1-1,0 0,0 1,-1-1,1 1,0-1,0 1,0-1,0 1,0-1,0 1,0-1,0 0,0 1,0-1,0 1,0-1,0 1,0-1,0 1,0-1,1 1,-1-1,0 1,-12 323,65-377,-46 46,1 0,0 1,1 0,-1 1,1-1,0 2,0-1,0 1,8-2,-14 6,0-1,0 0,-1 1,1-1,0 1,0 0,0 0,0 0,0 0,0 0,-1 1,1-1,0 1,0 0,0 0,-1 0,1 0,-1 1,1-1,-1 1,1-1,-1 1,0 0,1 0,-1 0,0 0,-1 0,1 0,0 1,-1-1,1 1,-1-1,1 1,-1-1,0 1,0 0,1 6,0 1,0-1,-1 0,0 0,-1 0,0 1,0-1,-1 0,0 1,-1-1,0 0,0 0,-1 0,0-1,0 1,-4 5,3-6,1 0,-1-1,-1 1,1-1,-1 0,0 0,-1-1,0 0,0 0,0 0,-1 0,1-1,-1 0,-1-1,1 1,-1-2,1 1,-4 0,9-3,-1-1,1 1,-1-1,1 0,-1 0,0 0,1 0,-1 0,1-1,-1 1,1-1,-1 0,1 1,0-1,-1 0,1-1,0 1,0 0,-1-1,1 1,0-1,1 1,-1-1,0 0,0 0,1 0,-1 0,1 0,-1 0,1-1,0 1,0 0,0-1,0 1,1 0,-1-1,0 0,1-8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41:26.458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620 19,'-76'-16,"15"13,0 3,0 3,0 3,0 2,-4 4,39-7,0-2,-1 0,1-2,-1 0,-15-3,44 9,-1 1,0-1,0 1,-1 0,0-1,-1 1,1-3,-1 29,0-25,0 0,0-1,1 1,1 0,0-1,0 1,1 3,-1-10,0-1,0 0,0 1,1-1,-1 0,0 0,1 0,-1 0,1 0,-1 0,1 0,-1 0,1-1,0 1,-1-1,1 1,0-1,-1 0,1 1,0-1,0 0,0 0,47 2,-38-2,62-2,-35 1,-1 1,6 3,-39-3,-1 1,0 0,1 0,-1 1,0-1,1 1,-1-1,0 1,0 0,0 0,-1 0,1 1,0-1,-1 1,1 0,-1-1,0 1,0 0,0 0,-1 0,1 1,-1-1,1 0,-1 1,0-1,0 1,-1-1,1 1,-1-1,1 1,-1-1,-1 3,2 2,-1 0,0 0,0 0,-1 0,0 0,-1 0,0 0,0-1,-1 1,1-1,-2 1,1-1,-1 0,-3 4,-1-2,0 0,-1 0,-1-1,1 0,-1 0,-1-1,1 0,-5 1,-16 7,-1-2,-10 3,-29 11,70-26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46:07.38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1,'9'20,"-1"0,-2 0,4 14,-1 32,-3 0,-3 0,-3 32,0-94,-1 28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46:08.22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95,'11'-12,"-2"2,0 0,1 1,0 0,0 1,1 0,0 0,1 1,-1 1,2-1,-11 7,-1 0,0 0,1 0,-1 0,0 0,1 0,-1 0,0 0,1 1,-1-1,0 0,1 1,-1-1,0 1,0 0,0-1,1 1,-1 0,0 0,0 0,0-1,0 1,0 0,0 0,-1 1,1-1,0 0,0 0,-1 0,1 0,-1 1,1-1,-1 0,0 1,1-1,-1 0,0 1,0-1,0 0,0 1,0-1,0 1,1 7,-1 0,1-1,-2 1,1-1,-1 1,-1 1,-5 16,-1-1,-8 16,9-27,1 0,1 1,0-1,1 1,0 0,2 1,-1-1,2 0,0 11,1-27,0 0,0 0,0 0,0-1,0 1,0 0,0 0,0 0,0-1,0 1,1 0,-1 0,1 0,-1 0,1 0,-1 0,1 0,0 0,-1 0,1 0,0 0,0 0,0 0,-1 0,1 0,0 1,0-1,0 1,0-1,1 0,-1 1,0-1,0 1,0 0,0-1,0 1,1 0,-1 0,0 0,0 0,0 0,1 0,-1 0,0 0,0 1,0-1,1 0,-1 1,0-1,1 1,14 3,0 1,-1 1,1 0,2 2,11 5,-6-6,-1-1,1-1,1-1,17 1,-16-4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46:09.42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0,'2'5,"0"0,0-1,0 1,-1 0,0 0,0 0,0 0,-1 0,0 0,0 0,0 0,-1 3,1 7,1 45,-2-32,2 0,1 0,0 0,2 0,2-1,6 22,-4-29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46:10.18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12 236,'-1'0,"1"0,-1 0,1 0,0 0,-1 0,1 0,-1 0,1 0,0 0,-1 0,1 0,-1-1,1 1,0 0,-1 0,1 0,0-1,-1 1,1 0,0-1,-1 1,1 0,0-1,0 1,-1 0,1-1,0 1,0 0,0-1,0 1,-1 0,1-1,0 1,0-1,0 1,0-1,0 1,0 0,0-1,0 1,0-1,0 1,8-26,20-22,-18 34,0 1,1 0,1 1,0 0,0 1,1 0,1 1,0 1,4-3,-9 7,0 1,0-1,1 1,-1 1,1 0,0 0,0 1,0 0,0 1,0 0,0 0,0 1,0 1,0 0,10 1,-17-1,-1-1,1 1,0-1,0 1,-1 0,1 0,0 0,-1 1,1-1,-1 1,1-1,-1 1,0 0,0 0,0 0,0 0,0 0,0 0,0 0,-1 1,1-1,-1 1,0-1,0 1,0 0,0-1,0 1,0 0,-1 0,1 0,-1-1,0 1,0 0,0 1,-1 3,0 0,0-1,-1 1,0-1,0 0,-1 0,0 1,0-2,0 1,-1 0,0-1,0 1,0-1,-3 2,-19 16,-1-1,-2-1,0-1,-1-1,-1-2,0-1,-12 2,64-22,0 1,1 1,-1 1,20 2,-15-2,-3 1,0 0,0 2,-1 0,1 2,-1 0,5 3,-22-6,1 0,-1 1,1 0,-1 0,0 1,0 0,0 0,0 0,0 0,-1 1,0-1,1 1,-1 0,0 1,-1-1,1 1,-1-1,0 1,0 0,-1 0,1 0,-1 1,0-1,-1 1,1-1,-1 1,0 0,-1 1,0-1,-1 0,0 0,0 0,0 0,-1 0,0-1,0 1,-1 0,1-1,-1 1,0-1,-1 0,1 0,-1 0,0-1,0 1,0-1,-1 0,0 0,0-1,-4 4,-11 6,-1 0,-1 0,0-2,0-1,-3 0,9-4,-1 0,0 0,0-2,0 0,0-1,-1-1,1 0,-1-1,1-2,-12 0,1-5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46:11.61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433 50,'0'1,"0"-1,0 1,0-1,0 1,0-1,-1 1,1-1,0 0,0 1,0-1,-1 1,1-1,0 0,0 1,-1-1,1 1,0-1,-1 0,1 1,-1-1,1 0,0 0,-1 1,1-1,-1 0,1 0,-1 0,1 0,-1 1,1-1,-1 0,1 0,-1 0,1 0,0 0,-1 0,1 0,-1 0,1 0,-1 0,1-1,-1 1,1 0,-1 0,1 0,-1-1,1 1,0 0,-1 0,1-1,-1 1,1 0,0-1,-1 1,1 0,0-1,-39-24,18 12,15 10,-1 0,1 1,-1-1,0 2,0-1,0 1,0 0,0 0,0 1,0 0,0 0,-1 1,1 0,0 0,0 1,-1 0,-2 2,0 0,0 0,0 1,1 0,0 1,0 0,1 1,0 0,0 0,-3 4,-3 4,1 1,1 0,1 0,0 2,1-1,1 1,0 1,2 0,0 0,1 0,-1 6,2 4,0-1,2 1,1 0,2 0,0 0,5 24,-4-43,0-1,1 0,0 0,1 0,-1 0,2 0,0-1,0 1,0-1,1 0,0 0,1-1,-1 1,1-1,1-1,0 1,0-1,0 0,0 0,1-1,0 0,8 3,-1-2,0-1,1-1,-1 0,1-1,0 0,0-2,0 0,0-1,0 0,0-1,0-1,0 0,0-2,1 0,38-12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48:18.29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362 1,'-24'0,"0"0,0 2,0 1,0 1,1 0,-1 2,1 1,-4 3,17-6,2 0,-1 1,0 0,1 0,0 1,0 0,1 1,0 0,0 0,0 0,1 1,0 0,0 0,1 1,0-1,1 1,0 0,0 0,1 1,0-1,0 3,1-5,0 1,1 0,0 0,0 0,1-1,0 1,0 0,1 0,0 0,0 0,1-1,0 1,2 6,-1-9,-1-1,1 1,0-1,0 0,0 0,0 0,1 0,0 0,0-1,0 0,0 0,0 0,1 0,-1-1,1 1,0-1,0 0,0 0,0-1,0 0,1 1,17 1,-1 0,1-1,-1-2,1 0,-1-1,1-1,-1-1,0-1,0-2,0 0,0-1,-1-1,10-5,-9 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49:38.068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7 11,'57'-5,"-44"3,-1 0,1 1,0 1,-1 0,4 1,-16-1,1 0,-1 0,0 0,1 0,-1 0,0 0,1 0,-1 0,0 0,1 1,-1-1,0 0,0 0,1 0,-1 0,0 1,0-1,1 0,-1 0,0 1,0-1,1 0,-1 1,0-1,0 0,0 0,0 1,0-1,1 0,-1 1,0-1,0 0,0 1,0-1,0 1,0-1,0 0,0 1,0-1,0 0,-1 1,1-1,-9 20,-17 14,17-25,0 2,-1-1,-1 0,0-1,-11 8,28-19,0 1,1 0,-1 0,1 0,-1 1,1 0,-1 0,1 1,1 0,4 0,-10-1,1 0,-1 0,0 0,0 0,0 0,1 0,-1 1,0-1,0 1,0 0,0 0,0-1,0 1,0 0,0 1,0-1,0 0,-1 1,1-1,0 0,-1 1,1 0,-1-1,0 1,1 0,-1 0,0 0,0 0,0 0,-1 0,1 0,0 0,-1 0,1 0,-1 1,0-1,1 0,-1 0,-1 2,1 2,-1-1,0 1,-1-1,1 1,-1-1,0 0,-1 1,1-1,-1 0,0-1,0 1,-1 0,1-1,-1 0,-1 2,-6 4,0-1,-1 1,0-2,0 0,-1 0,0-1,0-1,0 0,-6 1,10-4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49:38.709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1 0,'0'8,"0"-1,0 0,1 0,0 1,0-1,1 0,2 5,-4-10,1-1,0 1,0 0,0-1,0 1,0-1,0 1,1-1,-1 1,0-1,1 0,-1 0,1 0,0 1,-1-2,1 1,0 0,-1 0,1 0,0-1,0 1,0-1,0 0,-1 1,1-1,0 0,0 0,0 0,0 0,0 0,0-1,0 1,0-2,0 1,0 0,-1-1,1 1,0-1,-1 1,1-1,-1 0,0 1,0-1,0 0,0 0,0 0,0 0,0 0,0 0,-1 0,1-1,6-12,-1 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49:39.072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0 1,'1'0,"0"0,0 0,0 0,0 1,0-1,0 0,0 1,0-1,0 1,-1-1,1 1,0-1,0 1,0-1,-1 1,1 0,0 0,-1-1,1 1,-1 0,1 0,-1 0,1 0,11 33,-3 49,-8-66,3 64,2 34,-4-103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49:39.441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11 18,'-2'-1,"0"-2,0 1,0 1,1-1,0 2,0-2,1-1,0 1,0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25:27.75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0,'4'3,"-1"0,1-1,0 1,-1-1,1 0,0 0,0 0,1-1,-1 1,0-1,1 0,3 0,60 4,-41-4,338 2,-176-6,50 12,186 49,-43-3,-113-43,-129-8,171-8,-76-1,128 7,357 5,-467-13,0-10,25-15,94-7,-166 19,17-2,27 9,5 19,-227-7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41:27.223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 1054,'3'0,"0"1,0-1,0 1,0 0,0 0,0 1,0-1,0 1,0-1,0 1,-1 0,1 0,-1 0,1 0,37 39,-23-23,18 19,-24-24,1-1,0 0,1 0,11 7,-23-19,0 1,0-1,0 0,0 0,0 0,0 0,0 0,0 0,0 0,0 0,1 0,-1-1,0 1,0 0,0-1,-1 1,1 0,0-1,0 0,0 1,0-1,0 1,0-1,-1 0,1 0,0 1,-1-1,1 0,0 0,-1 0,1 0,-1 0,1 0,-1 0,0 0,1 0,-1 0,0 0,0 0,16-45,-7-1,-2-1,-2 0,-2 0,-2-21,-18-195,6 140,6-71,5 193,0-1,1 1,0 0,-1 0,1-1,0 1,0 0,0 0,1 0,-1 0,0 0,1 0,-1 0,1 1,0-1,-1 1,1-1,0 1,0-1,1 1,47-26,-30 17,107-61,-70 37,1 2,2 3,1 2,56-16,-44 29,-46 12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49:39.827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61 0,'-2'1,"0"-1,-1 1,1 0,1 0,-1 0,0 0,0 0,0 0,0 0,1 1,-1-1,0 1,1-1,0 1,-1-1,1 1,0 0,0 0,0 0,0 0,0 0,0 0,0 0,-16 49,14-36,1 0,1 0,0 0,1 1,1 8,0-23,0 0,-1-1,1 1,-1-1,1 1,0 0,-1-1,1 1,0-1,0 1,-1-1,1 0,0 1,0-1,0 0,-1 1,1-1,0 0,0 0,0 0,0 0,0 0,0 0,27 2,-24-2,68-3,-56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49:40.196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39 0,'1'1,"0"-1,0 1,0 0,0-1,-1 1,1 0,0 0,0 0,-1-1,1 1,-1 0,1 0,-1 0,1 0,-1 0,0 0,1 0,-1 0,0 0,0 1,1-1,-1 0,0 0,0 0,0 0,-1 0,1 0,0 0,0 0,-1 0,1 1,-6 42,5-43,-19 109,0 47,18-134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49:40.545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20 14,'-1'1,"0"-1,0 1,0 0,0 0,0 0,0 0,0 0,0 0,0 0,1 1,-1-1,0 0,1 0,-1 1,1-1,-1 0,1 1,0-1,-1 0,1 1,0-1,0 1,0-1,0 2,-3 45,2-42,1 3,2 33,-2-42,0 1,0-1,1 1,-1-1,0 1,0-1,1 1,-1-1,0 1,1-1,-1 0,0 1,1-1,-1 1,1-1,-1 0,1 0,-1 1,0-1,1 0,-1 0,1 0,-1 1,1-1,-1 0,1 0,21-8,-15 2,1 0,-1-1,0 1,0-1,-1-1,0 1,5-8,-10 13,1 0,-1 0,1-1,-1 1,0 0,0-1,0 1,0 0,-1-1,1 1,-1-1,1 1,-1-1,0 1,0-1,0 0,0 1,0-1,-1 1,1-1,-1 1,1-1,-1 1,0 0,0-1,0 1,-1 0,1-1,0 1,-1 0,-1-1,-16-7,10 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50:53.35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0 113,'3'-5,"-1"0,1 0,0 0,0 0,0 1,1-1,0 1,0 0,0 0,0 1,1-1,0-1,3-2,-1 0,1 1,0 0,0 0,1 1,0 0,6-2,-14 6,1 0,-1 0,1 1,0-1,-1 1,1-1,0 1,0 0,-1 0,1 0,0 0,0 0,0 0,-1 0,1 0,0 1,-1-1,1 1,0-1,-1 1,1 0,0 0,-1 0,1 0,-1 0,1 0,-1 0,0 0,0 0,1 1,-1-1,0 0,0 1,0-1,0 1,0-1,-1 1,1 0,0-1,-1 1,1 0,-1-1,0 1,0 0,1 1,1 8,-1 0,0 1,0-1,-1 0,-1 1,0-1,0 0,-1 0,-1 0,0 0,0 0,-4 9,-10 16,-1 0,-1-1,-2 0,-3 4,121-13,-57-19,-21-4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50:54.15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53,'48'-37,"-45"35,0 0,1 0,-1 0,1 1,0-1,-1 1,1 0,0 0,0 0,-1 1,1-1,0 1,0 0,1 0,-4 1,-1-1,1 1,0-1,-1 1,1-1,-1 1,1-1,-1 1,1 0,-1-1,1 1,-1 0,1 0,-1-1,0 1,0 0,1 0,-1-1,0 1,0 0,0 0,0 0,0-1,0 1,0 0,0 0,0 0,0 0,0-1,-1 1,1 0,0 0,-1-1,1 1,0 0,-1-1,1 1,-16 36,14-33,-64 134,116-146,-43 7,1 1,-1-1,1 2,-1-1,1 1,0 0,-1 0,0 1,1 0,-1 0,0 1,5 2,-9-3,0 0,-1 0,0 0,1 0,-1 0,0 1,0-1,0 1,-1-1,1 1,0 0,-1-1,0 1,1 0,-1 0,-1 0,1 0,0 0,-1 0,1 0,-1 0,0 1,0-1,0 0,0 0,-1 0,1 0,-1 0,0 0,0 0,0 0,-1 1,0 1,0 0,0-1,-1 1,0 0,0-1,0 0,-1 1,0-1,1-1,-1 1,0 0,-1-1,1 0,-1 0,1 0,-1-1,0 1,0-1,0 0,0-1,-1 1,1-1,0 0,-2 0,3-1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50:54.51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10 1,'-2'1,"0"1,0 0,1 0,0-1,0 0,1-1,1 0,1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50:55.01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158 7,'-3'-1,"-1"0,1 0,0 0,-1 0,1 0,-1 1,1 0,-1-1,1 1,-1 1,1-1,-1 0,1 1,-1 0,1-1,-1 1,1 1,0-1,0 0,0 1,0 0,0 0,0 0,0 0,0 0,1 0,-1 1,1-1,-2 3,-2 3,0-1,0 1,1 0,1 0,-1 1,1-1,1 1,0 0,0 0,-1 6,0 4,1 0,1 0,0 0,2 0,0 0,1 1,4 17,-4-29,1-1,0 1,0-1,1 0,0 0,0 0,0 0,1 0,0-1,1 0,0 1,-1-2,2 1,-1-1,1 1,0-2,0 1,0 0,1-1,-1-1,3 2,7 2,0 0,1-1,0 0,0-2,0 0,1-1,-1 0,1-2,0 0,-1-1,8-1,-23 1,-1-1,1 1,0-1,0 1,0-1,0 0,0 0,-1 0,1 0,0 0,-1 0,1 0,-1-1,1 1,-1 0,0-1,0 1,1-1,-1 0,0 1,0-1,-1 0,1 0,0 1,0-1,-1 0,1 0,-1 0,0 0,0 0,1 0,-1 0,0 0,-1 0,1 0,0 0,0 0,-1 0,0 1,1-1,-1 0,0-2,-2-4,0 0,0 0,-1 0,0 1,0-1,-1 1,1 0,-2 0,-1-2,3 6,1-1,-1 1,0-1,0 1,0 0,-1 1,1-1,0 1,-1 0,0 0,0 0,1 0,-1 1,0 0,0 0,0 1,-1-1,-3 1,5 1,0-1,-1 1,1 0,0 1,0-1,0 1,0 0,0 0,0 0,0 0,1 1,-1 0,1-1,0 1,0 1,0-1,0 0,0 1,1-1,-1 1,-1 3,-1 2,1-1,0 1,0 0,1 0,0 1,1-1,0 1,0-1,0 3,2 14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6:50:55.456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19 2,'0'-1,"0"1,-1 0,1 0,-1 0,1 0,0-1,-1 1,1 0,-1 0,1 0,0 0,-1 0,1 0,-1 0,1 0,-1 0,1 0,0 0,-1 1,1-1,-1 0,1 0,0 0,-1 0,1 1,-1-1,1 0,0 0,-1 1,1-1,0 0,0 1,-1-1,1 0,0 1,0-1,-1 0,1 1,0-1,0 1,0-1,0 0,-1 1,-3 29,9 33,-4-57,1 0,-1 0,1 0,1 0,-1 0,1 0,0 0,-2-5,-1 0,0 0,1 0,-1 0,1 0,-1-1,1 1,-1 0,1 0,-1-1,1 1,0 0,-1-1,1 1,0-1,0 1,-1-1,1 1,0-1,0 1,0-1,0 0,0 0,0 1,-1-1,1 0,0 0,0 0,0 0,0 0,0 0,0 0,0 0,0 0,0-1,0 1,-1 0,1-1,0 1,0 0,0-1,0 1,-1-1,1 1,0-1,0 0,-1 1,1-1,0 0,-1 1,1-1,-1 0,1 0,1-2,-1 0,1 0,-1 0,0 0,0 0,0 0,0-1,0 1,-1 0,1 0,-1-1,0 1,0 0,0-1,-1 1,1 0,-1-1,0 1,0 0,0 0,0-1,-1-2,-1-1,0 1,0-1,0 1,0 0,-1 0,0 0,-1 0,-2-2,4 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70" units="cm"/>
          <inkml:channel name="Y" type="integer" max="1356" units="cm"/>
          <inkml:channel name="T" type="integer" max="2.14748E9" units="dev"/>
        </inkml:traceFormat>
        <inkml:channelProperties>
          <inkml:channelProperty channel="X" name="resolution" value="100.0461" units="1/cm"/>
          <inkml:channelProperty channel="Y" name="resolution" value="100.0738" units="1/cm"/>
          <inkml:channelProperty channel="T" name="resolution" value="1" units="1/dev"/>
        </inkml:channelProperties>
      </inkml:inkSource>
      <inkml:timestamp xml:id="ts0" timeString="2020-04-10T16:52:33.519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fitToCurve" value="1"/>
    </inkml:brush>
  </inkml:definitions>
  <inkml:trace contextRef="#ctx0" brushRef="#br0">221 66 0,'0'0'0,"0"0"0,0 0 0,0 0 16,0 0-1,0 0-15,0 0 0,0 0 16,-10 0-16,-17 0 15,-1 0-15,-9 10 16,10-1-16,-1 0 16,10 0-16,0 0 15,8 1 1,1-1 0,0 0-16,9 9 15,0-8-15,0-1 16,9 0-16,10 0 15,8 0-15,19 0 16,-9-9-16,0 0 16,-10 10-1,1-1-15,-10-9 0,1 9 16,-10 0-16,9 0 16,-9 1-16,1 8 15,-1 0-15,0 10 16,-9 0-1,-9-1-15,0 1 16,-1-10-16,-17 10 16,8-10-16,-8 0 15,-1 1-15,1-10 16,-1 0 0,10-9-16,-1 0 15,10 0-15,0 0 0,0-9 16,9-9-16,0-1 15,9-8-15,18-28 16,1-1-16,18 20 16,-9-10-1,-19 18-15,10-9 16,9-9-16,-19 28 16,0 0-16,1-1 15,-10 1 1,0-1-16,-9 1 15,0 9 1,-9 0-16,0-1 16,-10 1-16,-8 0 15,8 9-15,1 0 16,0 9-16,-1 0 16,10 1-16,9-1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70" units="cm"/>
          <inkml:channel name="Y" type="integer" max="1356" units="cm"/>
          <inkml:channel name="T" type="integer" max="2.14748E9" units="dev"/>
        </inkml:traceFormat>
        <inkml:channelProperties>
          <inkml:channelProperty channel="X" name="resolution" value="100.0461" units="1/cm"/>
          <inkml:channelProperty channel="Y" name="resolution" value="100.0738" units="1/cm"/>
          <inkml:channelProperty channel="T" name="resolution" value="1" units="1/dev"/>
        </inkml:channelProperties>
      </inkml:inkSource>
      <inkml:timestamp xml:id="ts0" timeString="2020-04-10T16:52:33.835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fitToCurve" value="1"/>
    </inkml:brush>
  </inkml:definitions>
  <inkml:trace contextRef="#ctx0" brushRef="#br0">7 18 0,'-9'-9'16,"9"9"-16,0 0 16,0 0-16,9-9 15,0 9-15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41:27.893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25 172,'-2'-36,"0"27,1-1,0 1,1 0,0-1,1 1,0-1,0 1,1 0,0 0,0 0,3-5,-3 12,-1 0,0 1,1-1,0 1,-1 0,1 0,0-1,-1 1,1 0,0 0,0 0,0 1,0-1,0 0,0 1,0 0,0-1,0 1,0 0,0 0,0 0,0 0,0 0,1 1,-1-1,0 0,0 1,0 0,0-1,-1 1,1 0,0 0,0 0,0 0,-1 1,2 0,2 1,0 0,-1 0,1 1,-1 0,1 0,-1 0,-1 1,1-1,0 1,-1 0,0 0,1 4,-1 0,-1 1,0 0,0 0,-2 0,1 0,-1 0,0 0,-1 1,0-1,-1 0,0-1,-3 8,-7 23,-2 0,-9 15,13-30,-31 54,30-61,0 2,2-1,0 1,1 1,1 1,43-51,2 2,0 2,2 2,18-8,-36 21,0 1,0 0,1 2,1 1,-1 0,1 2,11-1,-2 6,-5 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70" units="cm"/>
          <inkml:channel name="Y" type="integer" max="1356" units="cm"/>
          <inkml:channel name="T" type="integer" max="2.14748E9" units="dev"/>
        </inkml:traceFormat>
        <inkml:channelProperties>
          <inkml:channelProperty channel="X" name="resolution" value="100.0461" units="1/cm"/>
          <inkml:channelProperty channel="Y" name="resolution" value="100.0738" units="1/cm"/>
          <inkml:channelProperty channel="T" name="resolution" value="1" units="1/dev"/>
        </inkml:channelProperties>
      </inkml:inkSource>
      <inkml:timestamp xml:id="ts0" timeString="2020-04-10T16:52:34.716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fitToCurve" value="1"/>
    </inkml:brush>
  </inkml:definitions>
  <inkml:trace contextRef="#ctx0" brushRef="#br0">323 0 0,'-46'36'16,"46"-36"-16,0 0 16,0 0-16,0 0 15,0 0-15,-9 0 16,0 0-16,-1 0 16,-8 0-16,-9 0 15,-1 0-15,0 10 16,1-1-16,-1-9 15,19 0-15,0 0 16,0 0-16,-1 0 16,10 0-16,0 0 15,0 0-15,0 9 16,0-9-16,0 9 16,0 10-16,-9-1 31,0 0-31,0 1 15,0-1-15,-1 1 16,1-1-16,9-9 16,0 9-16,0-8 15,9-1-15,1 0 16,-1-9 0,18 0-16,1 0 0,0-9 15,-1 9-15,1-9 16,-10 9-16,1 0 15,8 0-15,-9 0 16,-8 0-16,8 0 16,-9 9-1,0 0 1,1 9-16,-1 1 16,-18 18-16,-1-10 15,-8 10-15,9-19 16,-10 10-16,1-10 15,-9 1-15,-1-1 16,10-9 0,-10 0-16,19-9 0,0 0 15,9 0 1,0 0-16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5:59.121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5349 250,'-5'-4,"0"-1,-1 1,1 1,-1-1,0 1,0 0,-1-1,-14-7,0 1,0 1,-1 1,0 1,-1 1,1 1,-1 1,-9 0,23 3,-41-5,-49 2,51 2,-1-1,-10-4,0 1,0 2,-1 3,-58 6,32-1,-30-4,-228-20,253 14,0 5,-1 3,-41 10,16 2,-10 2,-122 0,20-6,127-3,-1-4,-17-6,27 0,-25 5,59 1,0-3,1-2,-1-3,-29-7,25-2,-70-14,-80-5,123 24,-333-23,184 21,95 2,-117 10,-80 6,340-7,-1 0,0 0,1 0,-1 0,0 0,1-1,-1 1,0-1,1 1,-1-1,0 1,1-1,-1 0,1 0,-1 0,1 0,0 0,-1 0,1 0,0 0,0-1,0 1,0 0,0-1,0 1,0-1,0 1,0-2,-3-8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6:01.289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0,'0'5,"1"0,0 0,0-1,0 1,1-1,-1 1,1-1,0 1,0-1,1 0,-1 0,1 0,2 2,49 52,-23-27,2 12,-2 1,-2 1,-2 1,-2 2,8 23,20 36,-13-40,3-2,3-2,42 44,5 9,207 297,-238-327,4-3,30 27,-14-16,31 49,-75-83,-2 1,8 24,-17-29,3-2,2-2,16 19,-19-42,-18-22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6:03.874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19 1901,'-18'1,"29"-2,31-5,73-72,-86 56,1 1,1 1,0 2,1 2,13-5,-19 12,45-18,16-11,-62 26,-1-2,-1 0,0-2,-1 0,5-6,24-17,1 2,2 2,1 3,49-20,64-38,15-14,79-27,-151 74,19-16,-24 12,33-10,310-135,-434 199,111-52,-2-5,50-38,-104 59,54-22,-68 38,-2-3,-1-1,36-31,-43 19,-37 33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6:09.063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23 0,'0'0,"-1"1,0-1,1 0,-1 0,0 1,1-1,-1 1,0-1,1 0,-1 1,1-1,-1 1,1-1,-1 1,1 0,-1-1,1 1,0-1,-1 1,1 0,0-1,0 1,-1 0,1-1,0 1,0 0,0 0,0-1,0 1,0 0,0-1,0 2,0 35,1-19,-13 552,12-544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6:09.877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22 238,'-16'6,"11"-10,16-22,-8 20,10-19,2 0,0 1,2 1,17-19,-29 36,0 0,0 0,1 1,-1 0,1 1,0-1,0 1,1 0,-1 0,1 1,0 0,0 0,0 1,0 0,1 0,-1 0,1 1,-1 0,1 1,-1 0,2 0,-6 0,0 1,1-1,-1 1,1 0,-1 0,0 0,0 1,1-1,-1 1,0 0,0 0,-1 0,1 0,0 0,-1 1,1-1,-1 1,0-1,0 1,2 2,-2 1,1-1,-1 1,0-1,-1 1,1 0,-1-1,0 1,-1 0,1 0,-1 0,-1 5,-1 7,0 0,-2 0,0 0,-1 0,0-1,-2 1,-4 7,11-24,-46 85,40-77,1-1,-1 0,-1 0,1 0,-2-1,1 0,-1 0,-4 3,29-39,-6 18,0 1,1 1,0 0,0 0,1 2,0-1,1 1,9-2,-15 5,1 1,-1 0,1 1,0 0,0 0,0 1,0 0,0 0,0 1,0 1,1-1,-1 2,0-1,8 3,-15-3,1 0,-1 0,0 1,1-1,-1 1,0-1,0 1,0-1,0 1,0 0,-1 0,1 0,0 0,-1 1,0-1,1 0,-1 0,0 1,0-1,-1 1,1-1,0 1,-1-1,1 1,-1 0,0-1,0 1,0 0,0-1,0 1,-1-1,1 1,-1-1,0 2,-2 10,-1 1,-1-1,0-1,-1 1,-4 6,-3 4,0 0,-2-1,-1-1,-1-1,-17 18,23-27,-2 0,1-1,-1-1,-1 0,0 0,0-2,-1 0,0 0,0-2,-3 2,11-7,1 1,0-1,-1 1,1-2,-1 1,1-1,-1 0,1 0,-1-1,1 0,-6-1,-20-9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6:10.984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358 0,'-10'1,"-1"1,1 0,0 0,0 1,0 0,0 1,0 0,0 1,1 0,0 0,-8 7,-16 11,1 3,-11 12,31-28,-3 3,0 0,1 1,1 1,0 0,1 1,-2 4,12-16,-1 0,2 0,-1 0,0 0,1 0,0 0,0 0,0 1,0-1,0 0,1 1,0-1,0 0,0 1,1-1,0 0,-1 1,1-1,1 0,-1 0,1 0,-1 0,1 0,0 0,1 0,-1-1,1 1,-1-1,1 1,2 1,0 0,1 0,-1 0,1-1,-1 0,1 0,0 0,1-1,-1 0,1 0,-1-1,1 1,0-2,0 1,0-1,0 0,0 0,0-1,1 1,-1-2,0 1,0-1,0 0,0-1,4-1,20-6,0-2,-1-1,-1-1,28-17,-30 15,37-19,-6 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6:07.467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22 775,'-2'0,"1"0,0-1,0 1,0-1,0 1,0-1,0 1,0-1,0 0,0 1,0-1,1 0,-1 0,0 1,0-1,1 0,-1 0,0 0,1 0,-1 0,1 0,-1 0,1 0,0-1,-1 1,1 0,0 0,0 0,0 0,0 0,0 0,0-1,0 1,0 0,0 0,1 0,-1 0,1-1,8-51,-8 50,24-95,43-186,-57 223,-2 0,-4-1,-1-41,-1 89,6 29,3 7,43 62,-3 2,37 87,-5-8,-82-162,-1-1,0 0,0 0,0 1,0-1,0 0,0-1,1 1,-1 0,1 0,-1-1,1 1,0 0,0-1,-1 0,1 1,0-1,0 0,0 0,1 0,1-2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6:07.877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0,'0'0,"0"2,0 5,0 2,0 2,2 0,4-3,6-3,4-3,6-5,9-5,9-12,-1-1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6:19.980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43 138,'-2'0,"0"0,0 1,0-1,0-1,0 1,0 0,0 0,0-1,0 1,0-1,0 1,0-1,0 0,1 0,-1 0,0 0,0 0,1 0,-1 0,1-1,-1 1,2-1,-1 0,1 1,0-1,0 0,-1 0,1 0,0 0,1 1,-1-1,0 0,1 0,-1 0,0 1,1-1,0 0,0 0,-1 1,1-1,0 1,0-1,0 1,0-1,2 0,3-6,0 1,1 1,0-1,1 1,-1 0,1 1,0 0,0 0,1 0,-1 1,1 1,0-1,0 2,0-1,1 1,-1 0,0 1,1 0,4 1,-12 0,0 1,-1 0,1-1,0 1,-1 0,1 0,0 0,-1 0,1 0,-1 1,0-1,1 0,-1 1,0-1,0 1,0-1,0 1,0-1,0 1,0 0,0 0,-1-1,1 1,-1 0,1 0,-1 0,0 0,0-1,0 1,0 0,0 0,0 2,-3 63,-3-40,6-26,-1 0,1 0,0 0,-1 0,1 0,-1 0,1 0,-1 0,1 0,-1 0,1 0,-1 0,0 0,0 0,1-1,-1 1,0 0,0-1,0 1,0 0,0-1,-1 1,54-15,-46 14,0-1,0 1,0 0,1 1,-1 0,0 0,0 0,0 1,0-1,0 1,-1 1,1-1,-1 1,1 0,-1 1,0-1,0 1,1 1,-3-2,0 0,-1 1,1-1,-1 1,0 0,0-1,0 1,0 0,-1 0,0 0,0 0,0 1,0-1,-1 0,1 0,-1 0,0 1,0-1,-1 0,1 0,-1 1,0-1,0 0,0 0,-1 0,-1 3,0 0,0 0,0 0,-1 0,0 0,0-1,-1 1,1-1,-1 0,-1-1,1 1,-1-1,0 0,0 0,-1-1,1 0,-1 0,0 0,0-1,-1 0,1-1,0 1,-6 0,11-6,4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41:28.765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63 184,'42'62,"-68"-38,-10 4,34-27,0 1,0-1,-1 0,1 0,0 0,-1 0,1 0,-1 0,0-1,1 1,-1-1,1 1,-1-1,0 0,1 0,-2-1,13 2,-1 0,1-1,-1 0,0-1,6 0,14-1,98-3,-1-6,1-4,-2-7,-1-4,-1-6,96-40,49-32,-217 84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6:20.900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73 0,'-3'0,"0"1,0-1,0 1,0-1,0 1,0 0,0 0,1 0,-1 1,0-1,1 0,-1 1,1 0,-1 0,1 0,0 0,0 0,0 0,0 0,0 1,0-1,1 1,-1-1,1 1,0 0,-1 0,1-1,0 1,1 0,-1 0,1 0,-1 0,1 2,-3 17,2 0,0-1,1 1,2 14,0 0,-2-25,1 0,0 0,0-1,1 1,1 0,0-1,0 1,1-1,0 0,1 0,2 3,-3-7,0-1,-1 1,2-1,-1-1,1 1,-1-1,1 1,1-1,-1-1,0 1,1-1,0 0,0 0,0 0,0-1,0 0,1 0,-1-1,6 1,-6-2,0 0,0-1,-1 1,1-1,0-1,0 1,-1-1,1 0,-1 0,1-1,-1 1,0-1,0 0,0-1,0 1,-1-1,1 0,-1 0,0 0,0-1,0 0,1 0,-1-1,1 0,-1 0,0 0,0-1,-1 1,0-1,0 0,-1 1,0-1,0-1,0 1,-1 0,0 0,-1-1,1-5,-1 12,0-1,0 1,-1 0,1 0,0 0,0 0,-1-1,1 1,0 0,-1 0,1 0,-1 0,1 0,-1 0,0 0,0 0,1 0,-1 0,0 1,0-1,0 0,0 0,0 1,0-1,0 0,0 1,-1-1,0 1,0 0,0-1,-1 1,1 1,0-1,0 0,0 0,-1 1,1-1,0 1,0 0,0 0,0 0,-1 0,-7 4,1 1,-1 0,1 1,0 0,-3 4,2-3,1 1,0 0,0 1,1 0,1 1,-1-1,2 1,-1 1,-1 6,5-9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6:21.632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47 26,'-6'5,"4"-3,0 0,0-1,0 1,0 0,-1-1,1 0,0 1,0-1,-1 0,1 0,-1-1,1 1,-1 0,1-1,-1 1,0-1,11 41,-8-39,0-1,1 0,-1 1,1-1,0 0,-1 0,1 1,0-1,0 0,0 0,-1 0,1 0,0 0,0 0,1 0,-1-1,0 1,0 0,0-1,1 1,-1 0,0-1,0 1,1-1,-1 0,1 0,-1 1,0-1,1 0,-1 0,0 0,1 0,-1 0,1-1,-1 1,0 0,1-1,-1 1,1-1,0 0,0-1,0 0,0 0,0 0,0 0,0 0,-1 0,1 0,-1-1,1 1,-1 0,0-1,0 1,0-1,0 0,0 1,-1-1,1 0,-1-1,1 2,-1 0,0-1,1 1,-1 0,0 0,0-1,0 1,-1 0,1 0,0-1,-1 1,1 0,-1 0,0 0,0 0,0 0,0 0,0 0,0 0,-1 0,1 0,-1 0,1 1,-1-1,0 1,1-1,-1 1,0 0,0-1,0 1,0 0,0 0,0 1,0-1,-1 0,1 1,0-1,0 1,-1 0,1-1,0 1,0 0,-1 1,1-1,0 0,0 1,-1-1,0 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6:23.620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164 17,'-2'-2,"-1"0,0 0,0 1,0-1,0 1,0 0,0-1,0 1,0 1,-1-1,1 0,0 1,-1 0,1 0,0 0,-1 0,1 0,0 1,-1-1,1 1,-2 0,1 0,-1 1,0-1,0 1,0 0,1 0,-1 0,1 1,-1-1,1 1,0 0,0 0,1 1,-4 3,3-1,0 1,1 0,0 0,0 0,0 0,1 1,0-1,1 1,-1-1,1 1,1-1,0 1,0 3,0-6,0 1,0-1,1 0,-1 0,1 0,1 0,-1 0,1-1,-1 1,1 0,1-1,-1 1,1-1,-1 0,1 1,1-1,-1-1,0 1,1 0,2 0,-4-1,1-2,0 1,0 0,0 0,0-1,1 0,-1 1,0-1,0-1,1 1,-1 0,1-1,-1 0,1 1,-1-1,0-1,1 1,-1 0,1-1,-1 0,0 0,1 0,-1 0,0 0,1-1,0-1,0 0,0 0,0-1,-1 1,1-1,-1 0,0 1,0-2,-1 1,1 0,-1 0,0-1,0 1,0-1,0 0,-1 0,1-3,4-41,-6 45,0 0,0-1,1 1,-1 0,1 0,0 0,0 1,0-1,0 0,2-2,12 23,-13-13,1-1,0 1,-1-1,1 0,1 0,-1 0,0 0,1 0,-1-1,1 0,0 1,0-1,0-1,0 1,0-1,0 1,0-1,3 0,2-1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6:24.638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411 13,'-7'2,"-1"0,1-1,0 0,-1 0,1-1,-1 0,1 0,-1-1,1 0,0 0,-1 0,1-1,-2-1,-44-6,17 8,0 1,-11 2,35-1,-1 1,1 0,0 1,0 0,0 1,0 0,0 1,-4 3,14-7,1 0,-1 1,0-1,1 1,0 0,-1 0,1-1,0 1,0 0,0 0,0 0,0 0,0 0,0 1,1-1,-1 0,1 0,0 0,-1 1,1-1,0 0,0 0,1 0,-1 1,0-1,1 0,-1 0,1 0,0 1,0-1,2 7,0 1,0-1,1 0,1-1,0 1,1 2,-1-4,0 0,1-1,0 1,0-1,0 0,0-1,1 1,0-1,0-1,1 1,-1-1,1 0,0-1,0 0,-3-1,-1-1,1 0,0 0,-1-1,1 0,-1 1,1-1,0-1,-1 1,1-1,0 1,-1-1,1-1,-1 1,0-1,1 0,-1 0,0 0,0 0,0-1,0 1,0-1,-1 0,1 0,-1-1,1 0,50-63,-50 60,0 1,0-1,-1 1,0-1,0 0,0 0,-1-1,0 1,0 0,-1-3,0 68,1 0,4-1,6 26,-1-2,1 62,-12-129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6:26.268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21 1,'-1'0,"0"0,0 0,1 0,-1 0,0 0,0 0,0 0,0 0,0 0,0 0,1 0,-1 0,0 1,0-1,0 0,1 1,-1-1,0 1,0-1,1 0,-1 1,0 0,1-1,-1 1,0 0,5 23,-2-18,23 67,3-2,21 36,28 71,-67-162,-1-31,-4 3,6-13,-7 14,1 1,0-1,0 1,1 0,0 1,1-1,4-4,-8 12,-1 0,1 0,-1 0,1 0,0 0,0 1,-1 0,1-1,0 1,1 0,-1 0,0 1,0-1,0 1,0 0,0-1,1 1,-1 1,0-1,0 0,0 1,1-1,-1 1,0 0,0 0,0 1,0-1,0 0,-1 1,1 0,2 0,-1 1,1 0,-1 0,1 1,-1-1,0 1,-1 0,1 0,-1 0,0 0,0 1,0-1,0 1,-1 0,1 0,-1 0,-1 0,1 0,-1 0,0 0,0 1,0-1,-1 0,0 1,0-1,0 0,-1 1,1-1,-1 0,-1 1,1-1,-1 0,0 0,0 0,0 0,-1-1,0 1,0 0,0-1,0 0,-1 0,1 0,-1 0,0-1,0 1,-1-1,1 0,-1 0,1 0,-1-1,0 0,-4 1,7-2,-1 1,-1 0,1-1,-1 1,1-1,-1 0,1 0,-1-1,0 1,1-1,-1 0,0 0,0 0,1 0,-1 0,-2-2,0-3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6:26.769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0,'19'29,"-2"0,6 17,6 12,68 153,-93-201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6:27.390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0 255,'1'-13,"1"1,0-1,1 1,0 0,1 0,0 0,1 0,0 1,3-4,2-4,1 0,1 1,1 1,0 0,2 0,-14 15,1 0,-1 0,1 0,0 1,-1-1,1 1,0-1,0 1,0 0,0-1,1 1,-1 0,0 1,0-1,1 0,-1 0,0 1,1 0,-1-1,0 1,1 0,0 0,0 1,-1 0,0 0,1 0,-1 0,0 0,0 1,0-1,0 1,0-1,0 1,0 0,0 0,-1 0,1 0,-1 0,1 0,0 1,6 13,-1-1,-1 1,0 0,-1 0,2 10,-7-25,6 21,-2 0,0 1,-2 0,0 0,-2-1,-1 4,1-15,-1 0,0-1,-1 1,-1 0,1-1,-2 0,1 1,-1-1,-1 0,0-1,0 1,-1-1,-7 8,46-37,-13 15,0 2,-1 0,1 1,8 0,62-9,-73 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6:28.618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442 36,'-26'-2,"-1"-1,1-1,-19-5,27 4,0 1,1 1,-1 0,0 1,-1 1,1 1,0 1,0 1,-6 1,18-2,0 1,-1 0,1 1,1 0,-1 0,0 0,1 0,-1 1,1 0,0 0,0 0,0 1,1 0,0 0,-1 1,-1 2,1 1,0 0,1 0,0 0,0 0,1 1,0 0,0 0,1 3,-1 11,1-1,1 0,1 0,1 0,1 1,1-1,1 0,1 2,0-6,-4-8,2 0,-1-1,2 1,-1-1,1 1,1-1,0 0,0-1,5 6,-8-13,1 0,0-1,0 1,-1-1,1 1,0-1,1 0,-1 0,0 0,0-1,0 1,1-1,-1 1,0-1,0 0,1-1,-1 1,0 0,0-1,0 0,2 0,68-22,-72 23,25-11,0-1,-1-2,0 0,-1-2,10-9,8-9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7:19.891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321 1,'-17'1,"1"1,-1 1,1 0,0 1,-4 3,-45 9,33-10,8-1,-1-1,0-2,-22 1,58 49,-8-30,-1 1,-1-1,-1 0,-2 12,7-33,1 0,-1-1,0 0,1 0,-1 0,0 0,4-2,-8 2,5-1,0 1,0-1,0 1,0 0,0 1,0-1,0 1,0 0,-1 1,7 1,-9-1,0 0,0 0,-1 0,1 0,0 0,-1 1,1-1,-1 1,0 0,0 0,0 0,0 0,-1 0,1 0,-1 0,0 1,0-1,0 0,1 4,-1 0,0-1,0 1,0 0,-1 0,0 0,0 0,0-1,-1 1,0 0,-1 0,0-1,0 1,0-1,0 0,-1 1,0-1,-1 0,1 0,-1-1,0 1,-1-1,1 0,-1 0,0 0,0-1,-1 0,1 0,-1 0,0-1,-6 3,7-4,1-3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7:20.346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9 1,'-1'0,"1"1,-1-1,1 1,-1-1,1 1,-1-1,1 1,-1-1,1 1,-1 0,1-1,0 1,-1-1,1 1,0 0,0 0,-1-1,1 1,0 0,0-1,0 1,0 0,0 0,0-1,0 1,0 0,0 0,1 31,-1-22,13 231,-12-214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41:29.429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1 231,'9'-2,"1"-1,-1 1,1-1,-1-1,0 0,0 0,-1-1,1 0,-1 0,0-1,4-4,14-7,37-26,-41 27,0 0,0 2,2 0,0 2,0 0,1 2,0 0,18-2,-42 11,-1 1,1 0,0 0,0 0,0-1,-1 1,1 0,0 0,0 0,0 1,-1-1,1 0,0 0,0 0,0 1,-1-1,1 0,0 0,0 1,-1-1,1 1,0-1,-1 1,1-1,-1 1,1-1,0 1,-1 0,0-1,1 2,0 0,0 0,-1 0,1 0,-1 0,0 0,0 0,0 0,0 0,0 0,0 1,0-1,-1 1,-21 68,17-60,-30 72,-4-3,-3-1,-10 9,-48 90,161-211,0 0,2 3,59-19,-80 34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7:20.700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8 1,'0'0,"-1"0,-1 0,1 0,0 0,0 0,0 0,1 0,0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7:21.194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8 0,'0'1,"-1"-1,0 1,1-1,-1 1,1-1,-1 1,1-1,-1 1,1 0,-1-1,1 1,0 0,-1 0,1-1,0 1,0 0,-1 0,1-1,0 1,0 0,0 0,0 0,0-1,0 1,0 0,1 0,-1 33,0-23,0 28,-1 9,6 43,-4-78,1-1,0 0,1 1,1-1,0 0,0-1,1 1,0-1,5 7,-7-13,1-1,-1 0,1-1,0 1,0 0,0-1,0 0,0 0,1 0,0-1,-1 0,1 1,0-2,0 1,0 0,0-1,0 0,1 0,-1-1,0 0,2 1,-4-1,1-1,-1 1,1 0,0-1,-1 0,1 1,-1-2,0 1,1 0,-1-1,0 1,0-1,0 0,0 0,0 0,0 0,0-1,-1 1,1-1,-1 0,0 0,1 1,-1-2,-1 1,1 0,0 0,-1 0,0-1,0 1,0-1,0 0,0 2,-1-1,1 1,-1 0,0-1,0 1,0-1,0 1,0 0,-1-1,1 1,-1 0,1-1,-1 1,0 0,0 0,0-1,0 1,0 0,-1 0,1 0,-1 0,1 1,-1-1,1 0,-1 1,0-1,0 1,0-1,0 1,0 0,0 0,-1 0,1 0,0 0,-1 0,1 1,-1-1,0 0,0 1,1-1,-1 1,0 0,0 0,0 0,1 0,-1 1,0-1,0 1,1-1,-1 1,0 0,1 0,-1 0,1 1,-1-1,1 1,0-1,-1 1,1 0,0 0,0 0,0 0,0 0,0 0,-1 4,0-1,0 0,0 1,1-1,0 1,0 0,0 0,1-1,0 1,0 0,0 6,1 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7:21.664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20 53,'-1'0,"1"-1,-1 1,0 0,1 0,-1 0,0 0,0 0,1 0,-1 0,0 0,1 1,-1-1,0 0,1 0,-1 0,0 1,1-1,-1 0,0 1,1-1,-1 1,1-1,-1 1,1-1,-1 1,1-1,-1 1,1-1,0 1,-1 0,1-1,0 1,-1 0,1 0,0 1,1 0,-1-1,0 1,1-1,-1 1,1-1,-1 1,1-1,0 1,-1-1,1 0,0 1,1 0,3 5,1 0,0-1,0 1,1-1,3 2,-1-2,-4-1,1-1,-1 0,1-1,-1 1,1-1,0 0,0 0,1-1,-1 0,1 0,-1 0,4-1,-9-1,0-1,-1 1,1-1,0 1,-1-1,1 1,-1-1,1 0,-1 1,1-1,-1 0,1 0,-1 1,0-1,1 0,-1 0,0 1,0-1,0 0,0 0,1 0,-1 0,0 1,0-1,-1 0,1 0,0 0,0 0,0 1,0-1,-1 0,1 0,0 1,-1-1,1 0,-11-31,5 22,0 0,-1 0,0 1,0 0,-1 0,0 1,0 0,-7-5,-12-11,25 22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7:50.831"/>
    </inkml:context>
    <inkml:brush xml:id="br0">
      <inkml:brushProperty name="width" value="0.05" units="cm"/>
      <inkml:brushProperty name="height" value="0.05" units="cm"/>
      <inkml:brushProperty name="color" value="#849398"/>
      <inkml:brushProperty name="ignorePressure" value="1"/>
    </inkml:brush>
  </inkml:definitions>
  <inkml:trace contextRef="#ctx0" brushRef="#br0">208 1,'-16'0,"0"1,0 1,0 0,0 2,1 0,-1 0,1 1,-7 5,17-8,1 0,0 0,0 1,0 0,0 0,0 0,0 0,1 0,0 1,0-1,0 1,0 0,-2 4,4-5,0 0,0 0,0 1,0-1,0 1,1-1,0 1,0-1,0 1,0-1,0 1,0-1,1 0,0 1,0-1,0 1,0-1,0 0,1 0,1 3,-3-5,1 1,0-1,-1 0,1 0,0 0,-1 0,1 0,0 0,0 0,0 0,0 0,0 0,0 0,0 0,1-1,-1 1,0-1,0 1,0-1,1 1,-1-1,0 1,1-1,-1 0,0 0,1 0,-1 0,0 0,1 0,-1 0,0 0,1 0,-1-1,0 1,0-1,1 1,-1-1,0 1,0-1,0 1,1-1,-1 0,0 0,0 0,0 0,0 0,0 0,0 0,4-4,0 0,0 0,0 0,-1-1,0 0,0 0,0 0,1-4,-3 6,-1 2,1-1,-1 0,0 1,0-1,0 0,-1 1,1-1,0 0,-1 0,0 0,0 0,0 0,0 1,0-1,2 10,0 0,-1 1,0-1,-1 0,1 1,-1-1,-1 6,1 7,-2 50,1-44,1 0,0-1,4 13,-1-34,0-4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7:51.671"/>
    </inkml:context>
    <inkml:brush xml:id="br0">
      <inkml:brushProperty name="width" value="0.05" units="cm"/>
      <inkml:brushProperty name="height" value="0.05" units="cm"/>
      <inkml:brushProperty name="color" value="#849398"/>
      <inkml:brushProperty name="ignorePressure" value="1"/>
    </inkml:brush>
  </inkml:definitions>
  <inkml:trace contextRef="#ctx0" brushRef="#br0">0 121,'2'-7,"0"0,0 0,0 1,0-1,1 0,1 1,-1-1,1 1,0 0,0 1,1-1,-1 1,5-4,5-9,-13 17,-1 1,0-1,1 0,-1 0,1 1,-1-1,1 0,-1 1,1-1,-1 1,1-1,0 1,-1-1,1 1,0-1,-1 1,1 0,0-1,0 1,0 0,-1 0,1-1,0 1,0 0,0 0,-1 0,1 0,0 0,0 0,0 0,0 1,0 0,0 0,1 0,-1 0,0 0,0 0,-1 0,1 1,0-1,0 0,-1 1,1-1,-1 1,1-1,-1 1,1 0,6 56,-9-26,0-1,-2 0,-2 0,0 0,-3-1,0 0,-10 21,1-29,18-26,11-11,-9 13,0 0,1-1,-1 1,0 0,1 0,0 0,-1 1,1-1,0 1,0-1,0 1,0 0,0 0,0 0,1 0,-1 1,0 0,0-1,1 1,-1 0,0 0,0 1,0-1,1 1,-1 0,3 0,11 2,-6-2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7:52.032"/>
    </inkml:context>
    <inkml:brush xml:id="br0">
      <inkml:brushProperty name="width" value="0.05" units="cm"/>
      <inkml:brushProperty name="height" value="0.05" units="cm"/>
      <inkml:brushProperty name="color" value="#849398"/>
      <inkml:brushProperty name="ignorePressure" value="1"/>
    </inkml:brush>
  </inkml:definitions>
  <inkml:trace contextRef="#ctx0" brushRef="#br0">0 16,'0'0,"0"0,0 0,0 0,0 0,1-1,2-2,3-3,-1 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7:52.463"/>
    </inkml:context>
    <inkml:brush xml:id="br0">
      <inkml:brushProperty name="width" value="0.05" units="cm"/>
      <inkml:brushProperty name="height" value="0.05" units="cm"/>
      <inkml:brushProperty name="color" value="#849398"/>
      <inkml:brushProperty name="ignorePressure" value="1"/>
    </inkml:brush>
  </inkml:definitions>
  <inkml:trace contextRef="#ctx0" brushRef="#br0">15 1,'-1'0,"0"1,0-1,0 1,0 0,0 0,1-1,-1 1,0 0,0 0,1 0,-1 0,1 0,-1 0,1 0,-1 0,1 0,-1 0,1 0,0 0,0 0,0 1,0-1,-1 0,1 0,1 0,-1 0,0 0,-1 38,1-35,-1-3,1 1,0-1,0 1,0 0,0-1,1 1,-1 0,0-1,1 1,-1 0,1-1,-1 1,1-1,0 1,0-1,0 1,-1-1,1 0,1 1,-1-1,0 0,0 0,0 0,1 0,-1 0,1 0,1 0,-1 0,1-1,-1 0,1 1,0-1,-1 0,1-1,0 1,-1 0,1-1,0 1,-1-1,1 0,-1 0,1 0,-1 0,1-1,22-13,-14 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7:52.817"/>
    </inkml:context>
    <inkml:brush xml:id="br0">
      <inkml:brushProperty name="width" value="0.05" units="cm"/>
      <inkml:brushProperty name="height" value="0.05" units="cm"/>
      <inkml:brushProperty name="color" value="#849398"/>
      <inkml:brushProperty name="ignorePressure" value="1"/>
    </inkml:brush>
  </inkml:definitions>
  <inkml:trace contextRef="#ctx0" brushRef="#br0">58 1,'-2'0,"0"1,0-1,0 1,0 0,0 0,0 0,1 0,-1 0,0 0,1 0,-1 0,1 1,-1-1,1 1,-1-1,1 1,0 0,0-1,0 1,0 0,0 0,0 0,1 0,-1 0,0-1,1 1,0 0,-1 1,1-1,0 0,-9 79,8-57,-2 3,0 5,1-1,1 1,3 27,0-49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7:53.265"/>
    </inkml:context>
    <inkml:brush xml:id="br0">
      <inkml:brushProperty name="width" value="0.05" units="cm"/>
      <inkml:brushProperty name="height" value="0.05" units="cm"/>
      <inkml:brushProperty name="color" value="#849398"/>
      <inkml:brushProperty name="ignorePressure" value="1"/>
    </inkml:brush>
  </inkml:definitions>
  <inkml:trace contextRef="#ctx0" brushRef="#br0">10 25,'0'12,"4"72,-4-77,2-1,-1 1,1-1,-1 0,2 0,-1 0,1 0,0 0,0 0,1-1,1 3,-5-7,1 0,-1-1,0 1,1-1,-1 1,1-1,-1 1,1-1,-1 1,1-1,-1 0,1 1,-1-1,1 0,0 1,-1-1,1 0,-1 0,1 1,0-1,-1 0,1 0,0 0,-1 0,1 0,0 0,-1 0,1 0,0 0,-1 0,1 0,11-17,-3-30,-7 36,0 2,-1 0,0 0,0-1,-1 1,0-1,-1 1,1 0,-2-1,0 1,0 0,-3-7,5 15,-1 0,1 0,-1 1,1-1,-1 0,1 1,-1-1,0 0,1 1,-1-1,0 1,0-1,1 1,-1-1,0 1,0 0,0-1,1 1,-1 0,0 0,0-1,0 1,0 0,0 0,0 0,0 0,0 0,1 0,-1 1,0-1,0 0,0 0,0 1,0-1,1 0,-1 1,0-1,0 1,0 0,-27 24,10-3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8:28.16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15 0,'-15'372,"15"-364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45:25.25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482 1,'-169'147,"112"-86,2 3,4 2,2 2,-4 13,46-67,0 0,1 1,0 0,1 0,1 0,0 1,1-1,1 1,0 0,1 0,1 0,0 0,1-1,1 1,-1-3,1-1,0 0,1 1,0-1,1 0,0-1,1 1,0-1,1 0,0 0,1 0,0-1,1 0,0-1,0 1,1-2,10 9,-15-14,1 0,0 0,1 0,-1 0,0-1,1 0,0 0,-1 0,1-1,0 0,0 0,0-1,-1 1,1-1,0 0,0-1,0 1,0-1,0-1,-1 1,1-1,0 0,-1 0,0 0,1-1,-1 0,0 0,0 0,-1-1,1 0,-1 1,1-2,-1 1,0 0,1-3,-1 2,0-1,0 1,-1 0,0-1,0 0,0 0,-1 0,1 0,-1 0,-1-1,1 1,-1-1,-1 1,1-1,-1 1,0-1,0 1,-1-1,0 1,0-1,-1 1,1 0,-1-1,-1 1,1 0,-1 0,0 1,0-1,-1 0,0 1,0 0,0 0,-4-2,0 1,0 0,0 0,0 1,-1 0,0 1,0 0,0 0,-1 1,1 0,-1 1,0 0,0 0,0 1,1 0,-1 1,-1 0,5 0,-1 1,1 0,0-1,0 2,-1-1,1 1,0 0,1 0,-1 1,0-1,1 2,-5 1,7-2,0 0,0-1,0 1,0 1,0-1,1 0,-1 1,1-1,0 1,0 0,0 0,1 0,-1 0,1 0,0 0,0 0,1 0,-1 0,1 3,-1 19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8:29.212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136 1,'-10'1,"0"0,0 0,0 1,1 1,-1-1,1 1,-1 0,1-2,-1 1,1-1,-1 0,0-1,9 1,1 0,-1 0,0 0,1-1,-1 1,0 0,1 0,-1 0,1 1,0-1,-1 0,1 0,0 0,0 0,0 0,-1 0,1 0,0 1,1-1,-1 0,0 0,0 0,1 41,-1-31,-2 19,1-21,1 0,0 0,0 0,0 0,1 0,1 3,-1-12,-1 1,1-1,0 0,-1 0,1 1,0-1,-1 0,1 0,0 0,-1 0,1 0,0 0,-1 0,1 0,0 0,-1 0,1 0,0 0,-1-1,1 1,-1 0,1 0,0-1,-1 1,1 0,-1-1,1 1,-1-1,1 1,-1-1,26-13,-23 12,0 0,0 0,0 0,0 1,0 0,0 0,0 0,0 0,0 0,0 0,1 1,-1-1,0 1,1 0,-1 0,0 0,0 1,1-1,-1 1,0 0,0 0,0 0,0 0,0 0,0 1,0-1,0 1,0 0,-1 0,1 0,-1 0,2 1,-2 0,0 1,1-1,-1 0,0 0,-1 1,1 0,-1-1,1 1,-1 0,0-1,0 1,-1 0,1 0,-1 0,0 0,0 0,0 0,0 0,-1-1,0 1,0 0,0 0,0 0,0-1,-1 1,0 0,-2 4,0 0,-1-1,0 0,0 0,-1 0,0-1,0 1,-1-1,5-4,-1 1,1-1,-1 0,0 0,0 0,0 0,0-1,0 1,0-1,-1 0,1 0,0 0,-1 0,1-1,-1 1,1-1,-1 0,1 0,-1 0,1 0,-3-1,3-1,1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8:29.57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7 0,'-2'1,"1"1,-1-1,1 1,0 1,2-1,0-1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8:30.54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13 162,'-1'0,"0"0,0-1,1 1,-1-1,0 1,1-1,-1 1,0-1,1 0,-1 1,1-1,-1 0,1 0,-1 1,1-1,0 0,-1 0,1 0,0 0,-1 1,1-1,0 0,0 0,0 0,0 0,0 0,0 1,0-1,0 0,0 0,15-32,-8 22,2 1,-1 0,2 0,3-3,-6 7,0 0,0 1,1 0,0 0,0 0,1 1,-1 0,1 1,0 0,6-1,-12 3,0 1,0-1,0 1,0 0,0 0,0 0,0 0,0 0,0 1,0 0,0-1,0 1,0 0,0 0,0 1,-1-1,1 1,-1-1,1 1,-1 0,1 0,-1 0,0 0,0 0,0 0,0 1,0-1,-1 1,1-1,-1 1,1 0,-1 0,0-1,0 2,3 11,-1-1,-1 1,0 0,-1-1,0 1,-2 0,1 0,-2-1,0 1,-1 0,0-1,-1 0,0 1,-2-2,-2 7,8-20,0-1,0 1,-1 0,1-1,0 1,0 0,0 0,0-1,0 1,-1 0,1 0,0-1,0 1,0 0,-1 0,1 0,0-1,0 1,-1 0,1 0,0 0,0 0,-1 0,1 0,0 0,-1-1,1 1,0 0,0 0,-1 0,1 0,0 0,-1 0,1 0,0 0,-1 1,1-1,0 0,0 0,-1 0,1 0,0 0,-1 0,1 0,0 1,0-1,0 0,-1 0,1 0,0 1,0-1,-1 0,1-2,0-1,0 1,0-1,0 1,1-1,-1 1,1-1,-1 1,1-1,0 1,0 0,0-2,1 2,-1 0,0 1,1-1,-1 0,1 1,0-1,0 1,-1 0,1-1,0 1,0 0,0 0,0 0,0 0,1 1,-1-1,0 1,0-1,0 1,1 0,-1-1,0 1,0 0,1 1,-1-1,0 0,0 1,1-1,-1 1,0 0,0-1,0 1,0 0,0 1,0-1,0 0,0 0,-1 1,2 0,1 1,0 1,0-1,-1 1,1 0,-1 0,1 1,-1-1,-1 1,1-1,-1 1,0 0,0 0,0 0,0 0,-1 1,0 0,-1 5,0 0,-1 0,0 0,-1-1,-1 1,1 0,-2-1,1 0,-1 0,-1 0,-2 3,4-6,-1 0,1-1,-1 1,-1-1,1 0,-1-1,0 1,0-1,-1 0,0 0,1-1,-2 1,1-1,0-1,-1 1,-5 1,-4-1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7:19.891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350 1,'-18'1,"0"2,1 0,-1 1,0 0,-4 3,-48 11,35-12,8 0,0-2,0-1,-25-1,64 55,-9-32,0-1,-2 0,-1 1,-2 12,8-36,-1-1,1 1,0-1,0 0,0 0,-1 0,5-2,-9 2,5-1,1 0,-1 1,1 0,0 0,-1 0,1 1,-1 0,1 0,-1 0,6 3,-8-2,-1 0,0 0,0 1,0-1,0 1,0-1,-1 1,1 0,-1 0,0 0,0 1,0-1,0 0,-1 1,1-1,-1 1,0-1,0 1,1 4,0-1,-1 0,0 1,0-1,-1 0,0 1,0-1,-1 1,0-1,0 1,0-1,-1 0,0 0,-1 0,0 0,0 0,0 0,-1-1,0 0,0 1,-1-1,1-1,-1 1,-1-1,1 0,-1 0,0 0,0-1,0 0,0 0,-8 3,9-6,1-2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7:20.346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10 1,'0'1,"-1"-1,0 1,1-1,-1 1,0-1,1 1,-1 0,1-1,-1 1,1 0,0-1,-1 1,1 0,0-1,-1 1,1 0,0 0,0-1,0 1,-1 0,1 0,0 0,0-1,0 1,0 0,0 0,1 0,-1 34,0-25,15 254,-14-234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7:20.700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9 1,'0'0,"-1"0,-1 0,1 0,-1 0,1 0,1 0,-1 0,1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7:21.194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9 0,'-1'1,"1"-1,-1 1,0-1,1 1,-1-1,1 1,-1 0,1 0,-1-1,1 1,-1 0,1 0,-1-1,1 1,0 0,0 0,-1 0,1 0,0-1,0 1,0 0,0 0,0 0,0 0,0 0,1 0,-1 36,0-26,0 33,-1 8,7 47,-5-85,1-1,0 1,1-1,1 1,0-1,1-1,1 1,0-1,4 8,-6-15,-1-1,1 0,0 1,0-1,1-1,-1 1,1-1,0 1,0-1,0-1,0 1,0-1,1 0,-1 0,1 0,-1-1,1 0,0 0,-1 0,1-1,1 0,-3 0,0 0,0 0,0-1,-1 0,1 1,0-1,0 0,0-1,-1 1,1-1,-1 0,1 0,-1 0,0 0,1 0,-1-1,0 1,-1-1,1 0,0 0,-1 0,0 0,1-1,-1 1,-1-1,1 1,0-1,-1 1,0-1,0 0,0-1,0 3,0-1,-1 1,0-1,0 0,0 1,0-1,0 1,0-1,0 0,-1 1,0-1,1 1,-1-1,0 1,0-1,0 1,-1 0,1 0,0-1,-1 1,1 0,-1 0,0 0,0 1,0-1,0 0,0 1,0-1,0 1,-1 0,1-1,0 1,-1 0,1 1,-1-1,0 0,0 0,0 0,0 1,0-1,0 1,0 0,0 0,0 0,0 0,0 0,0 1,0 0,0-1,0 1,0 0,0 1,0-1,0 0,1 1,-1-1,1 1,-1 0,1 0,0 0,-1 0,1 0,0 1,0 0,-2 2,1 1,0 0,0 0,0 0,1 0,0 0,0 1,1-1,0 1,0-1,0 7,0 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7:21.664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22 58,'-1'0,"1"0,-1-1,0 1,0 0,0 0,1 0,-1 0,0 0,0 0,0 1,1-1,-1 0,0 0,0 0,1 1,-1-1,0 0,1 1,-1-1,0 1,1-1,-1 1,1-1,-1 1,0-1,1 1,0 0,-1-1,1 1,-1 0,1-1,0 1,-1 0,1 1,0-1,1 1,-1 0,0 0,1-1,-1 1,1 0,0-1,-1 1,1-1,0 1,0-1,0 1,1 0,4 6,0-1,0 0,1 0,0 0,4 2,0-2,-6-2,1-1,0 1,0-1,0-1,1 1,-1-1,1 0,0-1,0 1,0-1,0-1,4 1,-10-2,0-1,-1 1,1-1,0 1,-1-1,1 0,0 1,-1-1,1 0,-1 0,1 1,-1-1,0 0,1 0,-1 0,0 0,1 1,-1-1,0 0,0 0,0 0,0 0,0 0,0 0,0 0,0 0,0 1,0-1,-1 0,1 0,0 0,-1 0,1 0,0 1,-1-2,-11-32,6 23,-1 0,0 0,-1 1,0 0,0 1,-1 0,0 0,-8-5,-12-13,28 25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36:25.837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 4012,'1'-7,"1"1,-1 0,1-1,1 1,-1 0,1 0,1 0,-1 1,1-1,-1 1,2 0,1-2,17-27,96-199,-60 111,6 2,26-30,229-344,130-292,-34-29,-345 674,-7-3,-6-2,27-115,-41 86,-12 46,8-8,-39 133,1 0,0-1,0 1,0 0,0 0,0 0,1 0,0 0,7-6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36:29.009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0,'0'0,"0"0,0 0,0 0,0 0,0 0,0 0,0 0,0 0,0 0,0 0,0 0,0 0,0 0,0 0,0 0,0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45:26.04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331 0,'-4'1,"0"-1,0 1,0 0,1 0,-1 1,0-1,0 1,1 0,-1 0,1 0,0 0,-1 0,1 1,0 0,-47 46,19-19,9-10,1 1,0 1,2 0,0 2,-14 24,24-33,1 0,0 1,1 0,1 0,1 1,0 0,1 0,1 0,0 0,1 16,1-28,1-1,0 1,0 0,1-1,-1 1,1-1,0 1,1-1,-1 1,1-1,-1 0,1 0,0 1,1-1,-1-1,1 1,0 0,0-1,0 1,3 2,0-3,-1 1,1-1,0 0,0 0,0 0,0-1,1 0,-1 0,1-1,-1 0,1 0,0 0,2-1,11 0,0-1,0-1,-1-1,1 0,-1-2,1 0,-1-1,-1-1,5-3,-10 4,-1 0,0-1,-1 0,0-1,0-1,0 0,-1 0,-1-1,0 0,0-1,-1 0,1-2,-4 4,0 1,-1-2,0 1,0 0,-1-1,0 0,-1 1,0-1,-1 0,0 0,-1 0,0 0,0 0,-1-1,0 1,-2-6,0 5,1 0,-2-1,0 2,0-1,-1 0,0 1,-1 0,0 0,-6-6,10 13,0 1,0-1,0 1,0 0,-1 0,1 0,-1 0,1 0,-1 1,0-1,1 1,-1 0,0 0,0 0,0 0,0 0,0 0,-1 1,1 0,0-1,0 1,0 0,0 1,0-1,-1 1,1-1,0 1,0 0,0 0,0 0,0 0,1 1,-1-1,0 1,1 0,-1 0,0 0,-34 34,23-18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36:29.380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219 1,'0'0,"0"0,0 0,0 0,0 0,0 0</inkml:trace>
  <inkml:trace contextRef="#ctx0" brushRef="#br0" timeOffset="1">25 92,'-4'2,"-1"1,0-1,1 0,1 0,1-1,1-1,1 0,0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36:29.728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36 0,'-6'0,"-1"0,-1 0,2 0,2 0,1 0,2 0,0 0,1 0,1 0,-1 0,0 0,0 0,1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36:30.098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265 0,'-2'0,"-1"0,1 0,0 2,0 1,2-1,-1 2,1 0,0 0,0-2,0 0</inkml:trace>
  <inkml:trace contextRef="#ctx0" brushRef="#br0" timeOffset="1">60 69,'-2'0,"0"0,-1 0,-1 0,-2 0,0 0,1 0,0 0,-2 0,1 0,-1 0,1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36:30.467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332 24,'-4'-3,"-1"-3,0 1,-1 1,-1 2,0 0,-1 1,2 1,1 0,2 0</inkml:trace>
  <inkml:trace contextRef="#ctx0" brushRef="#br0" timeOffset="1">23 59,'-2'0,"-1"0,1 0,0 0,1 0,0 0,-2 0,1 0,-1 0,1 0,1 0,0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36:30.868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747 7,'-6'-2,"-2"0,-1-1,-2 3,0 3,-3 3,-2 1,-1-1,1-2,1-1,3-2</inkml:trace>
  <inkml:trace contextRef="#ctx0" brushRef="#br0" timeOffset="1">359 19,'0'0,"0"0,-2 2,-1 0,1 1,-2-1,0 1,0 1,2-2,0 1,2-2,-1 0</inkml:trace>
  <inkml:trace contextRef="#ctx0" brushRef="#br0" timeOffset="2">107 64,'0'0,"-2"0,-4 2,-6 1,-2-1,-1 0,0 0,1-1,3-1,1-2,2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36:31.256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110 30,'-6'0,"-1"0,-3 0,0 0,-2 0,1 0,1 0,1 0,1 0,3 0,0-2,-1-6,0-2,2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36:31.637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803 148,'0'0,"-2"0,-5 2,-2 3,-3 2,0 2,-1-1,1-1,0-2,0-2,2-2,1-2,2-4,2-2,2 0</inkml:trace>
  <inkml:trace contextRef="#ctx0" brushRef="#br0" timeOffset="1">415 148,'-6'0,"-2"0,-1 2,-6 3,-1 0,-1 1,2 0,0-1,3-2,2-1,3-1,0-4,1-4,2-5,2 1</inkml:trace>
  <inkml:trace contextRef="#ctx0" brushRef="#br0" timeOffset="2">71 1,'-2'0,"0"0,-3 0,-1 2,-2 0,-2 1,-1-1,1-1,3 0,2-1,2-1,2-2,1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36:32.033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69 12,'-4'-4,"-1"-1,-4 2,-2 4,-1 1,1 1,3-3,2 0,3-2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37:21.406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295 7,'-43'-3,"39"2,0 0,-1 0,1 1,-1-1,1 1,-1 0,0 0,1 1,-1-1,1 1,0 0,-1 0,1 1,0-1,-1 1,1 0,0 0,0 1,1-1,-1 1,0-1,1 1,0 1,-1-1,1 0,0 1,0 1,-9 11,1 2,1-1,1 2,1-1,0 1,1 0,-3 18,-7 38,-3 35,12-60,0 0,2 0,2 20,4-26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37:22.943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14 57,'-1'-1,"0"0,0 0,0-1,0 1,0 0,0 0,0 0,0-1,0 1,1 0,-1-1,0 1,1 0,-1-1,1 1,0-1,-1 1,1-1,0 1,0-1,0-1,0 2,1 0,-1 0,1 0,0 0,-1 0,1 0,0 0,0 0,-1 0,1 0,0 0,0 0,0 0,0 1,0-1,0 0,0 1,1-1,-1 1,1-1,3-1,-1 1,2 0,-1-1,0 2,0-1,0 0,0 1,0 0,1 1,-1-1,4 1,5 4,0 0,0 1,0 1,-1 0,0 0,-1 1,0 1,0 0,0 1,-1 0,-1 1,0 0,0 0,-1 1,1 3,21 33,-2 2,-2 1,5 18,-19-41,42 95,-48-104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45:26.62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85 1,'-1'10,"-1"1,0 0,-1-1,0 0,-1 0,0 0,-1 0,-2 3,-12 33,11-22,1 0,1 1,1 0,1 0,1 0,2 1,0-1,2 5,-1-29,1-1,-1 0,0 1,0-1,1 0,-1 1,0-1,1 0,-1 0,0 1,1-1,-1 0,0 0,1 0,-1 1,1-1,-1 0,0 0,1 0,-1 0,1 0,-1 0,1 0,-1 0,0 0,1 0,-1 0,1 0,-1 0,0 0,1 0,-1-1,1 1,-1 0,0 0,1 0,-1-1,0 1,1 0,-1 0,21-10,-19 9,12-7,-1 1,-1-2,0 0,0 0,0-1,-1-1,-1 0,0 0,3-6,-7 9,0 0,-1-1,0 1,0-1,-1 0,-1 0,1-1,-1 1,-1-1,0 1,0-1,-1 0,0 0,-1-8,0 15,0 1,-1-1,1 1,-1-1,0 1,1-1,-1 1,-1 0,1-1,0 1,0 0,-1 0,1 0,-1 0,0 0,1 0,-1 1,0-1,0 0,0 1,0-1,-1 1,1 0,0 0,0 0,-1 0,1 0,-1 1,1-1,-1 1,1-1,-1 1,1 0,-1 0,1 0,-3 0,-17 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5:59.121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9498 444,'-9'-8,"0"1,0 0,-1 0,0 1,-1 0,1 0,-3 0,-25-14,1 2,-1 3,-1 1,0 1,0 3,-2 1,1 2,-16 0,40 4,-73-7,-87 2,90 6,-1-4,-17-7,-1 2,-1 4,1 5,-105 12,57-3,-53-7,-405-37,449 28,0 6,1 8,-77 15,30 6,-17 2,-217 0,35-10,226-5,-1-8,-32-10,49 0,-44 8,104 2,1-4,-1-6,1-3,-52-14,44-2,-124-26,-142-8,218 41,-591-40,327 38,168 3,-208 17,-140 12,601-13,0 0,0 0,0 0,-1 0,1-1,0 1,1-1,-1 0,0 0,0 0,0 0,0 0,1-1,-1 1,0-1,1 0,0 0,-1 0,1 0,0 0,0 0,0 0,0-1,0 1,1-1,-1 0,1 1,-1-3,-6-15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6:01.289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1,'1'8,"0"0,1 1,0-1,0 0,1 0,0 0,0 0,0 0,1 0,1-1,-1 0,1 0,4 4,87 92,-41-48,3 20,-3 3,-3 2,-4 3,-3 1,13 42,37 66,-24-74,5-2,5-4,75 78,10 15,367 528,-423-580,7-5,54 48,-26-31,56 90,-134-149,-3 3,13 42,-28-52,4-3,4-3,28 32,-33-73,-32-39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6:03.874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34 3377,'-33'0,"53"-1,56-10,127-128,-151 100,1 2,1 3,2 1,2 4,20-7,-32 19,81-31,27-19,-110 45,-1-2,-1-1,-2-3,0-1,7-10,43-31,3 5,2 3,3 5,87-36,113-66,28-26,138-48,-265 133,31-31,-43 23,61-18,549-240,-770 353,197-91,-5-9,91-70,-186 109,97-43,-123 69,-2-4,-2-5,65-52,-78 32,-65 61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6:09.063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41 0,'-1'1,"0"-1,0 0,-1 1,1-1,0 1,0 0,0-1,0 1,0 0,0 0,0 0,0 0,0 0,0 0,1 0,-1 0,0 0,1 0,-1 0,1 0,-1 0,1 1,-1-1,1 0,0 0,0 1,-1-1,1 0,0 0,0 1,0-1,1 1,-1 64,1-33,-22 978,22-964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6:09.877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40 423,'-30'11,"21"-18,29-40,-14 36,18-33,1 0,3 1,1 2,32-34,-53 64,1 1,0 0,1 1,0 0,0 1,1 0,0 1,1 0,0 0,0 1,0 1,0 0,1 1,0 0,0 1,0 0,0 1,0 0,1 1,-1 1,2 0,-9 1,0 0,0 0,0 1,0-1,0 1,0 0,0 1,-1 0,1-1,-1 2,0-1,0 1,0-1,0 2,-1-1,1 0,-1 1,0 0,-1 0,4 4,-3 0,0 1,0 0,-1 0,0 0,0 0,-1 0,-1 1,0-1,0 1,-1-1,-1 9,-2 14,-2-1,-1 0,-1 0,-2 0,-1-1,-2-1,-7 14,18-42,-80 152,71-139,0 0,-1 0,0-1,-1-1,-1 0,0 0,0-1,-9 5,52-68,-11 32,1 1,1 1,1 1,0 1,0 1,2 1,0 1,16-5,-25 11,0 0,1 1,-1 1,1 0,0 1,0 1,0 0,0 2,1-1,-1 2,0 0,0 1,0 1,15 4,-27-5,0 0,1 0,-1 0,0 1,-1-1,1 1,0 0,-1 0,1 0,-1 1,0-1,0 1,-1 0,1 0,-1 0,1 0,-1 0,0 0,-1 1,1-1,-1 0,0 1,0 0,0-1,-1 1,0-1,0 1,0 0,0-1,-1 1,1 0,-1-1,0 1,-1 1,-4 19,-1 1,-2-1,0-1,-1 0,-8 12,-4 7,-3-1,-1-2,-2 0,-2-2,-30 31,39-48,0 0,-2-1,0-2,-1 0,-1-2,0 0,-1-2,-1-1,0-1,-6 1,22-10,0 0,0-1,-1 0,1 0,-1-1,1-1,-1 0,1 0,-1-1,1-1,-11-2,-34-16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6:10.984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637 1,'-19'1,"0"2,1 0,0 2,-1 0,2 1,-1 0,1 2,0 0,0 1,1 0,-14 12,-29 21,3 3,-21 22,56-48,-6 4,1 0,1 2,2 1,0 1,2 0,-5 11,22-32,0 1,1 0,0 0,0 0,0 0,1 1,0-1,1 1,0 0,0-1,0 1,1 0,0 0,1-1,0 1,0 0,0-1,1 1,0-1,1 1,0-1,0 0,0 0,1 0,0-1,0 1,1-1,-1 0,2 0,3 3,-1 0,2 0,-1-1,1 0,1-1,-1 0,1 0,0-1,1-1,-1 0,1-1,0 0,1 0,-1-1,0-1,1 0,0-1,-1 0,1-1,0-1,-1 0,1 0,-1-1,1-1,7-2,35-12,-1-2,-1-2,0-3,47-29,-52 27,66-35,-11 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6:07.467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38 1377,'-2'-1,"0"1,0-1,1 0,-1 0,0 0,0 0,0 0,1 0,-1 0,0 0,1 0,-1-1,1 1,0-1,-1 1,1-1,0 0,0 1,0-1,0 0,0 0,0 0,1 0,-1 0,1 0,-1 0,1 0,0 0,0 0,-1 0,2 0,-1 0,0 0,0 0,1 0,-1 0,1 0,0-1,15-90,-14 88,43-170,75-329,-100 395,-5 0,-5 0,-3-75,-1 159,9 53,6 11,77 109,-6 5,67 155,-10-16,-145-286,-3-2,1 0,-1-1,1 1,0 0,0-1,0 0,1 1,-1-1,1 0,0 0,0 0,0 0,0-1,0 0,1 1,-1-1,1 0,-1 0,1-1,5-2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6:07.877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0,'0'0,"0"4,0 7,0 6,0 3,4-2,7-3,9-6,8-6,13-8,13-10,17-19,-3-4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6:19.980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76 245,'-4'0,"1"1,-1-1,1 0,-1 0,1 0,-1-1,1 1,-1-1,1 0,-1 0,1 0,0 0,-1-1,1 1,0-1,0 0,0 0,0 0,0 0,1-1,-1 1,2-1,0 0,1-1,-1 1,1 0,0 0,0-1,0 1,0 0,0 0,1-1,0 1,-1 0,1 0,0 0,1 0,-1 0,0 0,1 0,0 0,0 0,0 1,0-1,2-1,7-9,0 0,1 1,1 1,0 0,0 1,1 0,0 1,1 0,0 2,0-1,1 2,0 0,0 1,0 1,1 0,-1 1,1 1,0 0,8 2,-22 0,0 2,0-1,1 0,-1 0,0 1,-1 0,1 0,0 0,-1 0,1 0,-1 0,1 1,-1-1,0 1,0-1,0 1,0 0,-1 0,1 0,-1 0,0 0,1 0,-1 0,-1 1,1-1,0 0,-1 0,0 1,0-1,0 0,0 1,-1 2,-4 114,-6-72,11-46,0 0,-1 0,1 0,-1-1,0 1,0 0,0 0,0-1,0 1,0 0,0-1,0 1,0-1,-1 1,1-1,-1 0,1 1,-1-1,1 0,-1 0,0 0,-1 0,94-25,-80 23,0 0,0 1,0 0,0 1,0 1,0-1,-1 2,1-1,0 2,-1-1,0 1,0 1,0 0,-1 0,1 1,-1 1,0-1,1 3,-4-3,-2 0,1 0,-1 0,0 0,0 1,-1 0,1 0,-1 0,-1 0,0 0,0 0,0 1,-1-1,0 1,0-1,-1 1,0-1,-1 1,1-1,-1 1,-1-1,1 1,-1-1,-1 0,1 0,-4 5,2 1,-2 0,0 0,0-1,-1 0,-1-1,0 1,-1-1,0-1,0 0,-1 0,0-1,-1 0,0-1,0 0,-1-1,0 0,-1-1,1 0,-1-1,0 0,0-1,-10 1,19-9,8-1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6:20.900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130 0,'-6'1,"1"-1,0 1,-1 0,1 0,0 0,0 1,0 0,0 0,0 0,0 1,1 0,-1-1,1 2,0-1,0 0,0 1,0 0,0 0,1 0,0 0,0 1,0-1,0 1,1-1,-1 1,1 0,1 0,-1 0,1 1,0-1,0 0,0 0,0 5,-3 28,1 0,1 1,3 0,3 24,-1 1,-3-45,1 1,1-1,1 1,0-1,2 0,0-1,1 1,1-1,1 0,0-1,5 7,-7-14,1-1,0 1,0-1,1-1,0 0,1 0,-1 0,2-1,-1 0,1-1,0 0,0-1,1 0,-1-1,1 0,0 0,1-1,-1 0,10 0,-10-3,-1 0,1-1,-1 0,0-1,1 0,-1-1,0 0,0-1,-1 1,1-2,-1 0,0 0,0 0,0-1,-1-1,0 1,0-1,0-1,-1 1,0-1,0-1,1-1,1 0,-1-1,-1 1,0-1,-1-1,0 1,0-1,-1 0,-1 0,0-1,-1 1,0-1,-1 0,0 0,-1 0,-1-11,0 22,0 0,0 0,0 0,-1 0,1-1,0 1,-1 0,0 0,1 0,-1 0,0 1,0-1,0 0,0 0,-1 0,1 1,0-1,-1 1,1-1,-1 1,1 0,-1-1,0 1,0 0,0 0,1 0,-3-1,0 2,0 0,0-1,0 1,0 0,0 1,1-1,-1 1,0 0,0 0,0 0,1 0,-1 1,0-1,0 2,-14 6,1 2,0 0,0 1,1 0,-5 7,4-4,0 1,1 0,1 2,1 0,0 0,2 1,0 1,1 0,-5 12,11-16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45:30.17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0,'0'5,"0"-1,0 0,1 0,-1 1,1-1,0 0,0 0,1 0,-1 0,1 0,0 0,0 0,0 0,1-1,-1 1,1-1,0 0,0 0,0 0,0 0,0 0,1 0,-1-1,1 0,0 0,2 1,4 3,0-1,0 0,1-1,-1-1,1 1,0-2,0 1,0-2,0 1,2-1,25 0,0-2,15-3,54 0,-119 68,-23 56,-32 68,-6 19,-43 160,113-356,1-6,0 1,0-1,1 1,-1-1,1 1,1 0,-1 0,1 0,0-1,0 1,2 6,-1-11,0-1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6:21.632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83 47,'-11'8,"8"-4,-1-1,1 0,-1 0,0-1,1 1,-1-1,-1 0,1 0,0 0,0 0,-1-1,1 0,-1 0,1 0,-1 0,0-1,18 74,-12-71,0-1,0 0,-1 1,1-1,1 0,-1 0,0 0,1 0,-1 0,1 0,-1 0,1 0,0-1,0 1,0 0,0-1,0 0,0 1,0-1,0 0,0 0,1 0,-1-1,0 1,1 0,-1-1,1 0,-1 1,1-1,-1 0,1 0,-1 0,0-1,1 1,-1-1,1 1,-1-1,0 0,2 0,0-2,-1 0,1 0,0 0,-1-1,0 1,0-1,0 0,0 0,0 0,-1 0,0-1,0 1,0-1,0 1,-1-1,0 0,1 1,-2-1,1-3,0 5,0-1,0 0,-1 0,0 0,0-1,0 1,0 0,0 0,-1 0,0 0,0 1,0-1,0 0,-1 0,1 0,-1 1,0-1,0 1,0-1,-1 1,1 0,-1 0,0 0,1 0,-1 1,-1-1,1 1,0-1,-1 1,1 0,-1 1,1-1,-1 0,0 1,0 0,0 0,0 0,0 1,0-1,0 1,0 0,0 0,0 0,0 1,0-1,0 1,-1 0,0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6:23.620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292 30,'-5'-3,"0"-1,0 1,0 0,0 1,-1-1,1 1,-1 0,1 0,-1 1,0-1,0 1,0 1,0-1,1 1,-1 0,0 0,0 1,0 0,0 0,0 0,-2 2,-1-1,0 0,1 0,-1 1,1 1,0 0,0 0,0 0,0 1,1 0,0 0,0 1,0 0,-4 6,3 0,2 0,0 0,0 0,1 1,0 0,1 0,1 0,0 1,1-1,1 1,0-1,0 1,2 6,-2-11,1 0,1 0,0 0,0 0,1 0,0 0,1-1,-1 1,2-1,-1 1,1-1,0 0,1-1,0 1,0-1,1 0,0 0,0 0,0-1,4 3,-5-6,0 1,1-1,-1 0,0 0,1-1,0 1,-1-1,1 0,0-1,0 0,0 0,0 0,0 0,1-1,-1 0,0 0,0-1,0 0,0 0,0 0,0-1,0 0,-1 0,1 0,1-2,1-1,-1 0,-1-1,1 0,-1 0,0 0,0-1,-1 0,0 0,0-1,0 1,-1-1,0 0,-1 0,0 0,0-1,-1 1,1-6,9-75,-12 82,0 0,0-1,0 1,1 0,1 0,-1 0,1 0,0 0,1 1,1-5,23 42,-23-25,1 0,0 0,0 0,0 0,0-1,1 1,0-2,0 1,1 0,-1-1,1-1,0 1,0-1,0 0,1 0,-1-1,0 0,6 0,2-2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6:24.638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730 23,'-13'4,"0"-1,0-1,0 0,-1-1,1 0,0-1,0-1,-1 0,1 0,0-1,0-1,0-1,-3-1,-77-10,29 12,0 3,-19 5,60-3,1 0,0 2,1 1,-1 1,1 0,0 2,0 1,-7 4,24-10,1-1,1 1,-1 0,0 0,0 0,1 0,0 0,0 1,0-1,0 0,0 1,1 0,-1-1,1 1,0 0,0 0,0 0,1 0,0 0,-1 0,1 0,1 0,-1 0,0 0,1 0,0-1,0 1,0 0,1 0,-1 0,4 13,1-1,1 0,0 0,0 0,2-1,3 4,-3-6,0-1,0 0,2-1,-1 0,2-1,-1 0,1 0,1-1,-1-1,2 0,-1-1,1 0,0-1,1-1,-7-2,0-1,0 0,0-1,0 0,0 0,1-1,-1 0,0 0,0-1,1 0,-1-1,0 1,0-2,0 1,-1-1,1 0,0-1,-1 0,0 0,0 0,0-1,-1 0,1 0,-1-1,-1 0,3-2,87-111,-87 108,-1-1,0 1,-1-1,0 0,-1-1,-1 0,0 1,0-1,-1-1,0-4,-3 121,5 0,5 0,11 43,-1-1,0 109,-19-230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6:26.268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37 2,'-1'0,"-1"0,1-1,-1 1,1 0,-1 0,1 0,-1 0,0 0,1 0,-1 1,1-1,-1 0,1 1,-1-1,1 1,0 0,-1-1,1 1,0 0,-1 0,1 0,0 0,0 0,0 0,-1 1,9 41,-4-32,42 118,4-2,39 63,49 125,-119-287,-3-55,-6 7,11-24,-13 25,1 0,1 0,0 1,2 0,0 1,1 0,8-8,-16 21,1 1,-1-1,1 1,0 0,0 0,0 0,0 1,0 0,0 0,1 0,-1 1,1-1,0 1,-1 1,1-1,0 1,-1 0,1 0,0 1,-1-1,1 1,-1 0,1 1,-1 0,1 0,-1 0,0 0,0 1,0 0,0 0,4 1,-1 1,0 1,0-1,-1 1,0 0,0 1,0 0,-1 0,0 0,0 1,-1 0,0 0,0 0,-1 1,0 0,0-1,-1 1,0 1,-1-1,0 0,-1 1,1-1,-2 1,1-1,-2 1,1-1,-1 1,-1-1,1 1,-2-1,1 0,-1 0,-1 0,1 0,-1 0,-1-1,0 0,0 0,-1 0,0-1,0 1,-1-1,1-1,-1 1,-1-1,0-1,1 1,-2-1,1-1,0 1,-1-1,-6 1,10-3,-1 1,0 0,0 0,0-1,0 0,-1 0,1-1,-1 0,1 0,-1 0,1-1,-1 0,1 0,-1 0,0-1,-4-1,2-7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6:26.769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0,'33'51,"-2"1,10 30,10 21,122 271,-166-356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26:27.390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1 452,'2'-22,"0"0,2 0,1 0,1 0,0 1,2 0,0 0,2 1,4-7,4-7,2 1,1 1,1 1,2 1,2 0,-24 27,1-1,0 1,0 0,0 0,0 0,0 1,1-1,-1 1,1-1,0 1,-1 0,1 1,0-1,0 1,0 0,1 0,-1 0,0 0,0 1,1-1,-1 1,2 0,-2 2,0-1,0 1,0 0,1 0,-2 0,1 1,0-1,0 1,-1 0,0 0,1 0,-1 1,0-1,-1 1,1-1,-1 1,2 2,10 21,-1 1,-2 0,0 1,-2 0,2 16,-10-44,9 39,-3 0,0 0,-3 0,-1 1,-3-1,-1 6,1-27,-2 0,0 0,-2 0,0 0,-1-1,-1 1,0-1,-1 0,-1-1,-1 0,-1 0,0-1,-13 15,82-66,-24 26,0 3,0 0,0 3,14 0,111-16,-130 12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37:49.388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419 1,'-19'-1,"1"1,-1 1,0 1,1 0,-1 1,1 1,0 1,0 0,-14 7,-4 4,6-4,1 2,-17 11,39-22,1 1,0 1,0-1,1 1,-1 0,1 0,0 0,0 1,1 0,0 0,0 0,0 0,-2 7,4-6,0 0,1 0,0 0,1 0,0 0,0 0,0 0,1 0,0 0,0 0,1 0,1 4,33 89,-22-65,-11-26,0-1,1 1,0-1,1 0,-1 0,1 0,1-1,0 0,0 0,1 1,-3-5,0 0,0 0,0-1,1 1,-1-1,1 0,0 0,0-1,-1 0,1 1,0-1,0-1,0 1,0-1,0 0,0 0,0 0,0-1,4-1,27-5,-1-2,8-3,8-5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38:18.177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350 1,'-18'1,"0"2,1 0,-1 1,0 0,-4 3,-48 11,35-12,8 0,0-2,0-1,-25-1,64 55,-9-32,0-1,-2 0,-1 1,-2 12,8-36,-1-1,1 1,0-1,0 0,0 0,-1 0,5-2,-9 2,5-1,1 0,-1 1,1 0,0 0,-1 0,1 1,-1 0,1 0,-1 0,6 3,-8-2,-1 0,0 0,0 1,0-1,0 1,0-1,-1 1,1 0,-1 0,0 0,0 1,0-1,0 0,-1 1,1-1,-1 1,0-1,0 1,1 4,0-1,-1 0,0 1,0-1,-1 0,0 1,0-1,-1 1,0-1,0 1,0-1,-1 0,0 0,-1 0,0 0,0 0,0 0,-1-1,0 0,0 1,-1-1,1-1,-1 1,-1-1,1 0,-1 0,0 0,0-1,0 0,0 0,-8 3,9-6,1-2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38:18.178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10 1,'0'1,"-1"-1,0 1,1-1,-1 1,0-1,1 1,-1 0,1-1,-1 1,1 0,0-1,-1 1,1 0,0-1,-1 1,1 0,0 0,0-1,0 1,-1 0,1 0,0 0,0-1,0 1,0 0,0 0,1 0,-1 34,0-25,15 254,-14-234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38:18.179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9 1,'0'0,"-1"0,-1 0,1 0,-1 0,1 0,1 0,-1 0,1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50:29.416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62 213,'-62'0,"67"-45,-1 37,0 0,1 0,0 0,1 1,0 0,0 0,0 1,1-1,0 1,0 1,0-1,1 1,0 1,0-1,5-1,11-5,1 1,0 1,0 1,21-3,-33 8,46-8,-55 10,0 1,0 0,0-1,0 2,0-1,0 0,0 1,0 0,0 0,0 0,0 0,1 1,-4-1,0 0,0 0,0 0,0 0,0 0,0 0,0 0,-1 0,1 0,0 0,-1 1,1-1,-1 0,1 1,-1-1,0 0,1 1,-1-1,0 0,0 1,0-1,0 1,0-1,0 1,-7 37,5-33,-5 24,-3-1,0 0,-2 0,-1-1,-1 0,-1-1,-19 23,23-34,-2-1,1 0,-2-1,0 0,0-1,-2-1,1 0,-1-1,-1-1,0 0,-1-1,0-1,-5 1,10-7,25-12,26-12,-35 21,21-12,1 2,0 1,0 1,1 1,0 1,1 1,25-2,-49 8,0 0,0 0,0 0,0 0,0 1,0-1,0 1,0 0,0 0,0 0,-1 0,1 0,0 1,0-1,-1 1,1 0,-1-1,0 1,0 1,1-1,-1 0,0 1,1 1,-1 1,0-1,-1 0,1 0,-1 1,0-1,0 1,0-1,0 1,-1-1,0 1,0 0,0 3,-2 6,0 0,-1 0,0 0,-1 0,-1 0,0-1,-1 0,0 0,-1 1,-1-2,-1 1,-1-2,1 1,-2-1,0-1,0 0,-1 0,0-1,-3 1,8-6,0 1,-1-1,0 0,1-1,-1 0,-1 0,1-1,0 0,-1 0,1-1,-1 0,1-1,-1 1,1-2,-1 1,-5-2,9 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38:18.180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9 0,'-1'1,"1"-1,-1 1,0-1,1 1,-1-1,1 1,-1 0,1 0,-1-1,1 1,-1 0,1 0,-1-1,1 1,0 0,0 0,-1 0,1 0,0-1,0 1,0 0,0 0,0 0,0 0,0 0,1 0,-1 36,0-26,0 33,-1 8,7 47,-5-85,1-1,0 1,1-1,1 1,0-1,1-1,1 1,0-1,4 8,-6-15,-1-1,1 0,0 1,0-1,1-1,-1 1,1-1,0 1,0-1,0-1,0 1,0-1,1 0,-1 0,1 0,-1-1,1 0,0 0,-1 0,1-1,1 0,-3 0,0 0,0 0,0-1,-1 0,1 1,0-1,0 0,0-1,-1 1,1-1,-1 0,1 0,-1 0,0 0,1 0,-1-1,0 1,-1-1,1 0,0 0,-1 0,0 0,1-1,-1 1,-1-1,1 1,0-1,-1 1,0-1,0 0,0-1,0 3,0-1,-1 1,0-1,0 0,0 1,0-1,0 1,0-1,0 0,-1 1,0-1,1 1,-1-1,0 1,0-1,0 1,-1 0,1 0,0-1,-1 1,1 0,-1 0,0 0,0 1,0-1,0 0,0 1,0-1,0 1,-1 0,1-1,0 1,-1 0,1 1,-1-1,0 0,0 0,0 0,0 1,0-1,0 1,0 0,0 0,0 0,0 0,0 0,0 1,0 0,0-1,0 1,0 0,0 1,0-1,0 0,1 1,-1-1,1 1,-1 0,1 0,0 0,-1 0,1 0,0 1,0 0,-2 2,1 1,0 0,0 0,0 0,1 0,0 0,0 1,1-1,0 1,0-1,0 7,0 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38:18.181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22 58,'-1'0,"1"0,-1-1,0 1,0 0,0 0,1 0,-1 0,0 0,0 0,0 1,1-1,-1 0,0 0,0 0,1 1,-1-1,0 0,1 1,-1-1,0 1,1-1,-1 1,1-1,-1 1,0-1,1 1,0 0,-1-1,1 1,-1 0,1-1,0 1,-1 0,1 1,0-1,1 1,-1 0,0 0,1-1,-1 1,1 0,0-1,-1 1,1-1,0 1,0-1,0 1,1 0,4 6,0-1,0 0,1 0,0 0,4 2,0-2,-6-2,1-1,0 1,0-1,0-1,1 1,-1-1,1 0,0-1,0 1,0-1,0-1,4 1,-10-2,0-1,-1 1,1-1,0 1,-1-1,1 0,0 1,-1-1,1 0,-1 0,1 1,-1-1,0 0,1 0,-1 0,0 0,1 1,-1-1,0 0,0 0,0 0,0 0,0 0,0 0,0 0,0 0,0 1,0-1,-1 0,1 0,0 0,-1 0,1 0,0 1,-1-2,-11-32,6 23,-1 0,0 0,-1 1,0 0,0 1,-1 0,0 0,-8-5,-12-13,28 25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36:34.800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 0,'0'0,"0"0,0 0,0 0,0 0,0 0,0 0,2 0,14 6,20 9,20 11,17 15,14 17,-8-1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36:35.824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13 246,'-2'0,"-1"0,1 0,0 0,1 0,0 0,0 0,1 0,0 0,2-2,5-6,8-12,10-10,13-12,18-10,5 1,-9 10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39:03.796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6643 1,'-34'-1,"0"2,0 0,1 3,-1 1,1 1,-13 5,-70 29,1 4,3 6,-26 19,67-27,-12 12,24-14,-58 29,-152 64,-211 109,0 36,-12 6,338-195,-11 17,-127 73,-68 23,-142 114,339-211,-30 6,-73 44,-2 2,51-33,-31 10,146-83,2 5,-63 47,-74 62,-134 64,309-202,68-24,0 0,0-1,0 1,0-1,0 0,0-1,0 0,1 0,-1 0,1-1,0 1,79-4,-60 1,98-4,1 5,65 11,0 5,203 27,-227-22,80-4,44 4,275 61,-365-46,27-6,-119-20,0-5,107-10,159-37,-24 3,-242 32,1 6,28 5,-30 6,-49-3,1-2,-1-3,11-3,-45-1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38:48.148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237 12,'-46'-2,"-43"1,83 1,1 0,-1 1,1 0,0 0,-1 1,1-1,0 1,0 0,0 0,0 1,1 0,-1 0,-3 2,6-3,0 1,-1-1,1 0,0 1,0 0,0 0,0-1,1 1,-1 0,1 0,0 1,0-1,0 0,0 0,0 0,1 1,0-1,-1 0,1 1,0-1,1 0,-1 1,1-1,-1 0,1 1,0-1,0 0,0 0,1 0,-1 0,2 2,-1-1,1 0,0 0,0 0,0 0,0 0,1-1,-1 1,1-1,0 0,0 0,0-1,0 1,1-1,-1 0,1 0,0 0,-1 0,5 0,-3-1,0 0,1 0,-1 0,0-1,1 0,-1-1,1 1,-1-1,1 0,-1-1,0 1,0-1,0-1,0 1,0-1,0 0,-1 0,1-1,-1 1,0-1,0 0,1-2,0 0,-1-1,-1 1,1-1,-1 0,0 0,0-1,-1 1,0-1,-1 0,1 0,-2 0,1 0,-1 0,0 0,0 0,-1 0,-1-5,-2 1,-2 14,5-1,-1 0,0 0,1 1,-1-1,1 0,0 1,-1-1,1 0,0 1,0-1,0 0,0 1,0-1,0 1,0-1,0 1,7 31,1 0,2-1,1 0,2 0,1-1,14 22,-1-20,-14-22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38:49.274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332 111,'-5'-2,"1"0,-1 0,1 0,-1 0,1-1,0 0,0 0,0 0,1 0,-1-1,1 1,-1-2,-18-15,10 13,0-1,0 1,-1 1,1 0,-1 1,0 0,-11-1,20 5,0 0,0 0,-1 1,1 0,0-1,0 2,-1-1,1 0,0 1,0 0,0 0,0 0,0 0,0 1,0-1,0 1,0 0,1 1,-1-1,1 0,0 1,-1 0,1 0,0 0,1 0,-1 0,0 2,-3 3,1 0,1 0,0 1,0 0,0 0,1 0,0 0,1 0,0 1,1-1,0 4,0-10,1 0,0 0,0 0,0 1,1-1,-1 0,1 0,0 0,0 0,0 0,0 0,0 0,1 0,-1 0,1 0,0-1,-1 1,2-1,-1 1,0-1,0 0,1 0,-1 0,1 0,-1 0,1 0,0-1,0 0,0 1,0-1,0 0,0 0,0-1,0 1,3 0,2-1,-1 0,1 0,-1-1,0 0,1 0,-1 0,0-1,0-1,0 1,0-1,0 0,-1 0,1-1,-1 0,0 0,0-1,0 0,1-1,4-3,-1-1,1-1,-2 0,1 0,-2-1,0 0,0 0,5-12,-11 20,0-1,0 1,-1 0,1-1,-1 1,0-1,-1 1,1-1,-1-4,-2 49,-9 610,10-631,1-5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43:11.175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91 8,'0'-1,"0"0,-1 1,1 0,-1-1,1 1,-1-1,1 1,-1-1,1 1,-1 0,1-1,-1 1,0 0,1 0,-1 0,1-1,-1 1,0 0,1 0,-1 0,0 0,1 0,-1 0,0 0,1 0,-1 0,0 0,1 1,-1-1,1 0,-1 0,0 1,1-1,-1 0,1 1,-1-1,1 0,-1 1,1-1,-1 1,-1 2,-1 0,1 0,0 0,0 1,1-1,-1 1,1-1,-2 4,-14 75,0 79,6 150,8-183,2-58,0-46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43:11.991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12 206,'0'0,"-1"0,1 0,-1 0,1 0,-1 0,1 0,-1-1,1 1,0 0,-1 0,1 0,-1 0,1-1,0 1,-1 0,1 0,0-1,-1 1,1 0,0-1,-1 1,1 0,0-1,-1 1,1 0,0-1,0 1,0-1,-1 1,1 0,0-1,0 1,0-1,0 1,0-1,0 1,0-1,0 1,0 0,0-1,0 1,0-1,10-29,21-25,-22 44,0-1,1 2,0-1,1 1,0 1,0 0,1 0,7-3,-16 10,-1 1,1-1,-1 1,1-1,0 1,0 0,0 0,0 0,-1 1,1-1,0 0,0 1,0 0,1 0,-1 0,0 0,0 1,0-1,0 1,0-1,-1 1,1 0,0 0,0 1,0-1,-1 0,1 1,-1 0,1-1,-1 1,0 0,1 1,-1-1,0 0,0 0,-1 1,1-1,0 1,-1 0,0-1,1 1,-1 0,0 1,2 6,0 1,0-1,-2 1,1 0,-1-1,-1 1,0 0,0 0,-1-1,0 1,-1-1,0 1,-1-1,0 1,-1-1,-4 9,-2 4,-2 0,0-1,-1 0,-1-1,-1-1,-12 13,29-35,0 0,1 0,-1 0,1 1,-1-1,1 1,0-1,0 1,0 0,-1 0,1 0,0 1,0-1,0 1,0-1,0 1,0 0,0 0,0 1,0-1,0 1,0-1,0 1,0 0,0 0,0 0,-1 0,2 1,3 1,1 1,-1 0,0 0,0 1,-1 0,1 0,-1 0,0 1,4 5,-4-2,0 0,-1 1,0-1,0 1,-1 0,0 0,-1 1,-1-1,1 1,-1-1,-1 1,0 0,-1 0,0-1,0 1,-1 0,-1 0,0-1,0 1,-1-1,0 1,-3 4,2-6,1 0,-1 0,-1 0,0 0,0 0,-1-1,0 0,0-1,-1 1,0-1,0 0,-1-1,0 0,0 0,0 0,-1-1,0-1,0 1,0-2,0 1,-1-1,1 0,-1-1,-4 0,11-1,1 0,0-1,0 0,-1 0,1 0,0 0,-1 0,1 0,0 0,0-1,-1 1,1-1,0 1,0-1,0 0,-1 0,1 0,0 0,0-1,1 1,-1 0,0-1,0 1,1-1,-1 0,1 0,-1 1,1-1,0 0,-1 0,1 0,0 0,0-3,-2-14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43:12.741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90 325,'-2'0,"-1"0,0 0,1 0,0 0,1-2,-1-4,-4-4,-2-7,-1-8,-3-8,0-7,1-11,3 0,3 2,1 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50:30.064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166 54,'-11'20,"-1"-1,-1 0,-13 14,17-24,0 2,1-1,0 1,1 0,0 1,1-1,0 1,1 1,0-1,1 1,1 0,-2 8,3-1,0 1,2-1,0 1,1 0,1-1,4 16,-5-32,0 0,0 0,0 0,0 0,1 0,-1 0,1 0,0 0,0-1,1 1,-1-1,1 1,0-1,-1 0,1 0,1-1,-1 1,0 0,1-1,-1 0,1 0,0 0,0 0,0-1,0 1,0-1,0 0,0 0,0-1,0 1,0-1,1 0,-1 0,0 0,4-1,1-1,0 0,-1-1,1 0,-1 0,0-1,0 0,0-1,0 1,0-2,-1 1,0-1,0 0,-1 0,0-1,0 0,0 0,-1 0,0-1,0 1,-1-1,2-6,5-8,-2 0,-1-1,0 0,-2 0,0 0,-2-1,1-15,-4 25,-1 1,0-1,-1 0,-1 1,0 0,0-1,-1 1,-1 0,-1 0,-1-4,4 12,0 1,0 0,0 0,-1 0,1 0,-1 0,0 0,0 1,-1-1,1 1,-1 0,1 0,-1 0,0 1,0-1,0 1,-1 0,1 0,0 0,-1 1,1-1,-1 1,0 0,1 1,-1-1,0 1,1 0,-1 0,0 0,-3 1,-7 3,0 1,0 0,1 0,0 2,0 0,1 0,0 1,0 1,0 0,1 1,1 0,0 1,-1 2,-7 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43:13.912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85 264,'-2'0,"-1"-1,1 1,-1 0,1-1,0 1,-1-1,1 0,0 0,-1 0,1 0,0 0,0 0,0-1,0 1,0-1,0 1,0-1,0 0,0-1,-2-1,1-1,0-1,0 1,0 0,0-1,1 0,0 1,0-3,-3-10,1 0,1 0,1 0,1 0,0-2,3-23,2 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43:18.160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149 171,'-2'-2,"-1"-1,0 0,-1 1,-3 0,-2-1,-1-3,-2-2,-1-2,0-2,-1-3,1-3,0-3,0-3,2 1,3 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44:40.159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19 1,'-1'0,"1"0,-1 0,1-1,-1 1,0 0,1 0,-1 0,1 0,-1 0,0 0,1 0,-1 0,1 1,-1-1,1 0,-1 0,0 0,1 0,-1 1,1-1,-1 0,1 1,-1-1,1 0,0 1,-1-1,1 1,-1-1,1 1,0-1,-1 1,1-1,0 1,0-1,-1 1,1-1,0 1,0-1,0 1,0 0,-1-1,1 1,0-1,0 1,0-1,0 1,0 0,1-1,-1 1,0-1,0 1,0-1,0 1,1 0,-1-1,0 1,1-1,-1 1,0-1,1 0,-1 1,2 7,60 273,-59-261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44:40.993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1 68,'0'-4,"0"0,1 0,-1 1,1-1,0 0,0 0,1 0,-1 1,1-1,0 1,0-1,0 1,0 0,0-1,3-1,-4 4,-1 1,1-1,0 0,0 1,0-1,-1 1,1-1,0 1,0-1,0 1,0-1,0 1,0 0,0 0,0-1,0 1,0 0,1 0,-1 0,0 0,0 0,0 0,0 1,1-1,-1 1,1 0,0 0,-1 0,1 1,-1-1,1 0,-1 0,0 1,1-1,-1 1,0-1,0 1,0 0,0-1,0 1,0 1,3 8,0 0,-1 0,0-1,-1 2,0-1,-1 0,0 0,-1 1,0-1,0 0,-2 0,1 1,-1-1,-4 9,-5 60,12-80,-1 1,1-1,0 1,-1 0,1-1,0 1,0-1,-1 0,1 1,0-1,0 1,0-1,0 0,-1 0,1 1,0-1,0 0,0 0,0 0,0 0,0 0,0 0,-1 0,1-1,0 1,0 0,0 0,0-1,-1 1,1 0,0-1,1 0,44-12,-35 10,10-3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44:41.825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87 28,'-6'4,"0"1,0-1,0 1,0 1,1-1,0 1,0 0,0 0,1 0,0 1,0 0,0 1,1-2,0-1,0 1,1 0,0-1,0 1,0 0,1 1,0-1,0 0,1 0,0 0,0 1,0-1,0 0,1 1,0-5,-1 1,1-1,0 0,0 1,0-1,0 0,0 0,0 0,0 0,1 0,-1 0,1 0,-1 0,1-1,0 1,0-1,0 1,0-1,0 0,0 1,0-1,0 0,2 0,1 0,0 0,0-1,1 0,-1 0,0 0,1-1,-1 0,4 0,-4-1,-1 1,0 1,1-1,-1 1,1-1,-1 1,0 0,1 1,-1-1,1 1,-1 0,0 0,1 1,1 0,-3 0,-1 0,1 1,-1-1,0 1,0-1,0 1,0 0,0-1,-1 1,1 0,-1 0,0 0,1 0,-2 1,1-1,0 0,-1 0,1 1,-1-1,0 0,0 0,0 1,-1-1,0 3,0 2,0-1,0 0,-1 1,0-1,0 0,-1 0,1-1,-2 1,1 0,-4 4,4-7,0-1,0 1,-1-1,1 1,-1-1,0 0,0 0,0-1,0 1,-2 0,5-3,0 1,0-1,0 0,0 1,0-1,0 0,0 0,0 0,0 0,0 0,0 0,1 0,-1 0,0 0,0-1,0 1,0 0,0-1,0 1,0 0,0-1,0 0,-1-1,1 1,0 0,0-1,0 1,0 0,0-1,1 1,-1-1,0 0,1 1,-1-1,1 1,0-1,-1 0,1-1,-2-14,0-1,2 1,0-1,1 1,0-1,2 1,1-5,9-31,13-34,5-15,-31 101,1 0,-1 0,0 0,1 0,-1 1,0-1,0 0,0 0,0 0,1 0,-1 0,0 0,-1 0,1 0,0 1,0-1,0 0,0 0,-1 0,1 0,0 0,-1 1,1-1,-1 0,1 0,-24 1,23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44:42.240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9 29,'-1'0,"-1"0,0 0,0 0,1-1,1-4,1-6,1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44:42.711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11 0,'-6'25,"5"-24,1 0,-1 0,1 0,-1 0,1 0,0 0,-1 0,1 0,0 0,0 0,0 0,0 0,0 1,0-1,0 0,0 0,0 0,0 0,1 0,-1 0,0 0,1 0,-1 0,1 0,-1 0,1 0,-1 0,1 0,0 0,0 0,-1-1,1 1,0 0,0 0,0-1,0 1,0 0,11 8,-1 0,2 0,-1-1,1 0,0-1,13 4,-23-9,1-1,0 0,0 1,-1-1,1-1,0 1,0 0,0-1,0 0,0 0,0 0,0-1,0 1,0-1,0 0,0 0,0 0,0 0,-1-1,1 0,-1 0,1 0,-1 0,0 0,1-1,-1 1,0-2,10-10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44:43.197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0 0,'7'88,"4"-1,4 0,14 44,-16-92,-7-29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44:43.667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30 39,'-2'1,"1"0,-1 0,0 0,0 1,0-1,1 0,-1 1,1-1,-1 1,1 0,-1-1,1 1,0 0,0 0,0 0,0 0,0 0,0 0,1 0,-1 0,1 0,-1 2,1 1,0-1,0 1,1 0,-1-1,1 1,0-1,0 1,1-1,-1 0,1 1,0-1,2 5,1 0,0-1,0 0,1 0,0 0,1-1,-1 1,1-2,1 1,2 2,-7-8,-1 1,1 0,-1-1,1 0,0 1,-1-1,1 0,0 0,0-1,-1 1,1-1,0 1,0-1,0 0,0 0,0 0,0 0,0-1,0 1,0-1,-1 0,0-1,0 1,0 0,0-1,0 1,0-1,0 1,0-1,0 0,-1 0,1 0,-1 0,0 0,1 0,-1 0,0 0,0-1,2-4,-1-1,0 1,0 0,-1 0,0-1,0 1,-1-1,0 1,0-1,-1 1,0-1,0 1,-2-7,0 6,1 0,-2 0,1 0,-1 1,0-1,-1 1,0 0,0 1,0-1,-6-4,6 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45:50.812"/>
    </inkml:context>
    <inkml:brush xml:id="br0">
      <inkml:brushProperty name="width" value="0.05" units="cm"/>
      <inkml:brushProperty name="height" value="0.05" units="cm"/>
      <inkml:brushProperty name="color" value="#849398"/>
      <inkml:brushProperty name="ignorePressure" value="1"/>
    </inkml:brush>
  </inkml:definitions>
  <inkml:trace contextRef="#ctx0" brushRef="#br0">30 2,'-2'-1,"1"1,0 0,-1 0,1 0,0 0,0 0,-1 0,1 0,0 0,-1 0,1 1,0-1,0 0,-1 1,1-1,0 1,0 0,0-1,0 1,0 0,0 0,0-1,0 1,1 1,0 0,0 0,0 0,0 0,1 0,-1-1,0 1,1 0,0 0,-1-1,1 1,0 0,1 1,4 12,19 47,-12-25,2-2,1 1,11 13,-15-31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25:29.13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59 1,'2'2,"-1"1,1-1,-1 1,1-1,-1 1,0 0,0-1,0 1,-1 0,1 0,0 0,-1-1,0 1,0 2,-1 49,-1-29,8 783,-4-411,-48 383,26-564,10 0,9 0,16 89,-11-248,0-14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50:30.566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137 36,'-5'-1,"0"1,0 0,-1 0,1 0,0 1,1 0,-1 0,0 0,0 0,0 1,0 0,1 0,-1 0,1 1,0 0,0-1,0 1,0 1,0-1,0 1,1-1,0 1,0 0,0 0,0 0,0 1,1-1,-1 2,1-2,-1 0,1 1,0 0,1-1,-1 1,1 0,0 0,0 0,0 0,1 0,-1 0,1 0,1 0,-1 0,1 0,-1 0,1 0,1 0,-1-1,1 1,0 0,0-1,0 1,1-1,-1 1,1-1,3 3,-1-2,0 0,1-1,-1 1,1-1,0 0,0-1,0 1,0-1,1-1,-1 1,1-1,0 0,0 0,0-1,0 0,0-1,0 1,0-1,6-1,6-1,0 0,0-2,0 0,-1-1,1-1,10-5,-21 8,-1 0,0-1,0 0,0 0,0 0,0-1,-1 0,0 0,0-1,-1 0,1 0,-1 0,0-1,-1 1,1-1,-2 0,1-1,-3 5,0-1,-1 1,1 0,-1-1,0 1,0-1,0 1,0 0,-1-1,1 1,-1 0,0-1,0 1,0 0,-1 0,1 0,-1 0,1 0,-1 0,0 0,0 1,-1-1,1 1,0-1,-1 1,1 0,-1 0,0 0,0 0,0 0,-11-7,0 1,0 0,-1 0,0 2,-9-3,12 5,0 0,0 0,0 2,-1-1,1 2,-1 0,1 0,-1 1,0 1,-2 0,-17 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45:51.815"/>
    </inkml:context>
    <inkml:brush xml:id="br0">
      <inkml:brushProperty name="width" value="0.05" units="cm"/>
      <inkml:brushProperty name="height" value="0.05" units="cm"/>
      <inkml:brushProperty name="color" value="#849398"/>
      <inkml:brushProperty name="ignorePressure" value="1"/>
    </inkml:brush>
  </inkml:definitions>
  <inkml:trace contextRef="#ctx0" brushRef="#br0">227 0,'-10'1,"0"1,0 0,0 0,0 1,0 0,1 1,-1 0,1 0,0 1,0 0,1 1,-1 0,0 2,-5 1,0 0,0-1,0 0,-11 3,24-10,0 0,0 0,0 0,0 0,0 1,0-1,0 0,0 0,0 1,1-1,-1 0,1 1,-1-1,1 0,-1 1,1-1,0 1,0-1,-1 1,1-1,0 1,0-1,1 1,-1-1,0 1,0-1,1 0,-1 1,1 2,0 0,-1-1,1 1,0 0,1-1,-1 1,1-1,-1 0,1 1,0-1,1 0,-2-1,1-1,-1 0,1 0,-1 0,1 0,0 0,0 0,0-1,-1 1,1-1,0 1,0-1,0 1,0-1,0 0,0 0,0 0,0 0,0-1,-1 1,3-1,45-15,-44 13,1 0,-1 1,1 0,0 1,-1-1,1 1,0 0,0 0,5 0,-10 2,0-1,1 0,-1 0,0 1,0-1,0 1,0-1,1 1,-1 0,0-1,0 1,0 0,0 0,0 0,-1-1,1 1,0 0,0 0,0 1,1 1,-1 1,1-1,-1 1,0-1,0 1,0-1,0 1,-1 0,0-1,1 2,-1 4,0 0,-1 0,1 0,-2 0,1 0,-1 0,-3 7,4-12,0-1,-1 1,1 0,-1 0,0-1,0 1,0-1,-1 0,1 1,-1-1,0 0,0-1,0 1,0 0,0-1,0 0,-1 0,-3 2,7-4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45:52.233"/>
    </inkml:context>
    <inkml:brush xml:id="br0">
      <inkml:brushProperty name="width" value="0.05" units="cm"/>
      <inkml:brushProperty name="height" value="0.05" units="cm"/>
      <inkml:brushProperty name="color" value="#849398"/>
      <inkml:brushProperty name="ignorePressure" value="1"/>
    </inkml:brush>
  </inkml:definitions>
  <inkml:trace contextRef="#ctx0" brushRef="#br0">9 1,'-1'0,"-1"0,0 0,1 0,-1 0,2 0,-1 0,1 0,0 0,0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45:52.664"/>
    </inkml:context>
    <inkml:brush xml:id="br0">
      <inkml:brushProperty name="width" value="0.05" units="cm"/>
      <inkml:brushProperty name="height" value="0.05" units="cm"/>
      <inkml:brushProperty name="color" value="#849398"/>
      <inkml:brushProperty name="ignorePressure" value="1"/>
    </inkml:brush>
  </inkml:definitions>
  <inkml:trace contextRef="#ctx0" brushRef="#br0">59 1,'-3'0,"1"0,-1 1,1-1,-1 1,1 0,-1-1,1 1,0 0,-1 1,1-1,0 0,0 1,0-1,0 1,0 0,0-1,0 1,0 0,1 0,-1 0,1 0,0 1,-1-1,1 0,0 1,0-1,1 1,-1-1,0 1,1-1,-1 1,1-1,0 1,0 0,-1 10,0 1,0 0,2 0,0 0,2 11,-1-9,1 0,1 0,1-1,0 1,1-1,0 0,1 0,1-1,9 13,-13-21,1 0,0 0,0-1,1 1,-1-1,1-1,1 1,-1-1,0 0,1 0,0-1,0 0,0 0,0-1,0 1,1-2,-1 1,1-1,-1 0,1-1,-1 1,5-2,-10 1,-1 0,0 0,1 0,-1 0,0 0,0 0,1 0,-1-1,0 1,0 0,1-1,-1 1,0-1,0 0,0 1,0-1,0 0,0 0,0 0,0 1,0-1,0 0,0 0,0 0,-1 0,1-1,0 1,-1-2,1 1,-1 0,0 0,0 0,0 0,0-1,0 1,-1 0,1 0,-1 0,1 0,-1 0,0 0,1 0,-2-1,-1-4,-1 0,0 0,0 0,-1 1,0 0,0 0,-1 0,-4-4,7 8,0-1,-1 1,1 0,-1 0,0 0,0 1,0-1,1 1,-1 0,0 0,-1 1,1-1,0 1,-3-1,5 2,0-1,0 0,0 1,0-1,0 1,0 0,0 0,0-1,1 1,-1 0,0 0,1 1,-1-1,1 0,-1 1,1-1,-1 1,1-1,0 1,0-1,0 1,0 0,0 0,0 0,0-1,1 1,-1 0,1 0,-1 0,1 1,-2 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45:53.096"/>
    </inkml:context>
    <inkml:brush xml:id="br0">
      <inkml:brushProperty name="width" value="0.05" units="cm"/>
      <inkml:brushProperty name="height" value="0.05" units="cm"/>
      <inkml:brushProperty name="color" value="#849398"/>
      <inkml:brushProperty name="ignorePressure" value="1"/>
    </inkml:brush>
  </inkml:definitions>
  <inkml:trace contextRef="#ctx0" brushRef="#br0">21 57,'-1'1,"-1"-1,1 1,0 0,0-1,0 1,-1 0,1 0,0 0,0 0,0 0,0 0,1 0,-1 0,0 1,0-1,1 0,-1 1,1-1,-1 0,1 1,-1-1,1 0,0 1,0-1,0 1,-1-1,2 0,-1 1,0-1,0 2,1 0,0 0,0 0,0 0,0 0,1 0,-1-1,1 1,-1-1,1 1,0-1,0 0,0 1,1-1,-1 0,0 0,0 0,0 0,0 0,0-1,0 1,0-1,0 1,1-1,-1 0,1 0,-1 0,1 0,-1 0,1-1,-1 1,1-1,0 0,-1 0,1 0,0 0,-1 0,1 0,-1-1,1 1,0-1,-1 0,1 0,-1 0,1 0,-1 0,0 0,0-1,1 1,-1-1,2-1,-1-2,-1 1,1-1,-1 0,0 0,0 0,0 0,0 0,-1 0,0 0,0-1,-1 1,1 0,-1-1,0 1,-1-3,1 6,0 0,0 0,0 0,0 0,-1 0,1-1,-1 1,1 0,-1 0,0 0,1 0,-1 0,0 0,-1 0,1 1,0-1,0 0,-1 1,1-1,-1 0,0 1,1 0,-1-1,0 1,0 0,0 0,0 0,1 0,-2 0,1 1,0-1,0 1,0-1,0 1,0 0,0-1,-1 1,0 1,1-1,0 0,0 1,0-1,0 1,1 0,-1-1,0 1,0 0,1 0,-1 0,0 1,1-1,-1 0,1 1,0-1,-1 1,-7 10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46:25.17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10 0,'-1'1,"0"0,0-1,1 1,-1 0,0 0,1 0,-1 0,0 0,1 0,-1-1,1 1,0 0,-1 0,1 1,0-1,0 0,-1 0,1 0,0 0,0 0,0 0,0 0,0 0,0 0,1 0,-1 43,0-32,0 144,39-170,20-21,22-12,-63 39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46:25.697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56 6,'-16'-3,"15"2,1 1,-1 0,1-1,-1 1,0 0,1 0,-1 0,1 0,-1 0,0-1,1 1,-1 0,0 0,1 1,-1-1,1 0,-1 0,0 0,1 0,-1 0,1 1,-1-1,0 0,1 1,-1-1,1 0,-1 1,1-1,-1 0,1 1,0-1,-1 1,1-1,-1 1,1-1,0 1,0 0,-1-1,1 1,0-1,0 1,-1-1,1 1,0 0,0-1,0 1,0 0,0-1,0 1,0-1,0 1,0 0,-7 39,2 0,1 1,2 0,2-1,2 1,2 2,-4-31,2 7,0 0,0-1,2 1,1 0,3 10,-1-11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46:26.19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9 483,'0'0,"-1"0,-1 0,0 0,1 0,0 0,0 0,1 0</inkml:trace>
  <inkml:trace contextRef="#ctx0" brushRef="#br0" timeOffset="1">126 1,'0'0,"-1"1,-1 2,-2 4,0 3,-1 4,1 4,3 4,5 6,7 9,9 17,9 11,-1-6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51:55.587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4087 310,'-43'-21,"45"-23,-2 30,3-24,-3 38,0-1,0 1,0 0,0-1,0 1,1 0,-1-1,0 1,0 0,0 0,1-1,-1 1,0 0,1 0,-1-1,0 1,0 0,1 0,-1 0,0 0,1 0,-1-1,0 1,1 0,-1 0,0 0,1 0,-1 0,1 0,-1 0,0 0,1 0,17 13,-12-7,-1 0,0 0,-1 1,0 0,0 0,0 0,-1 0,0 1,0-1,-1 1,0 0,0 0,0 5,1 19,-1 1,-1 27,-1-11,39 390,-31-374,54 655,-53-433,-19 148,4-356,4 1,3-1,3 1,4-1,4-1,3 4,13 58,-6 1,2 99,-12-101,75 650,-67-568,-8 139,-10-89,-5 156,0-399,-2-1,0 1,-3 4,2-10,1 0,1 0,1 0,1 0,1 16,-97-39,79 1,0 0,-1-1,1-1,0-1,0 0,0-2,-17-6,-72-26,-1 4,-2 5,0 5,-2 5,-100-3,162 18,-30-2,1-3,1-4,-14-6,-18-6,-1 4,-67-1,-231-2,263 16,23 6,0 6,1 4,-116 26,-59 28,167-32,-1-6,0-5,-28-5,62-10,1 5,0 3,0 5,-2 5,96-22,-9 3,1-1,0-1,-1 0,1 0,-1-1,1-1,-11 0,37-32,48-78,4 3,4 4,5 2,5 4,56-52,37-49,136-208,44-54,-216 299,49-57,142-217,-113 89,-73 113,69-75,-144 218,40-50,-6-5,43-88,-27-3,3-38,95-196,-100 264,8 6,9 5,14-1,-146 194,5-6,0-1,1 1,0 0,0 1,1 0,0 0,0 1,0 0,4-2,4 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51:56.709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1110 0,'-216'4,"-48"13,41-2,-71 7,268-20,21-2,0 0,1 0,-1 1,0-1,0 1,0 0,0 1,-1 0,-6 46,5-19,0 1,3 0,0 0,-2 68,4-1,5 16,2-54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8:51:58.914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19 0,'-9'128,"0"-24,11-32,3 1,3-1,3 0,14 41,-5-21,-5 1,-1 27,-13 99,-2-177,0-103,-1 36,1 0,2 1,0-1,2 0,1-2,-1 17,1 0,0 0,1 0,0 1,0-1,1 1,0 1,1-1,-1 1,2 0,-1 1,4-3,2-1,0 1,0 0,1 1,0 0,0 1,1 1,9-3,-19 8,1 0,-1 0,0 0,1 1,-1 0,1 0,-1 0,1 1,-1 0,1 0,0 0,-1 1,1-1,-1 1,1 1,-1-1,0 1,1 0,-1 0,0 1,0-1,0 1,-1 0,1 1,-1-1,0 1,0 0,0 0,0 0,0 0,-1 1,1 0,12 19,-1 1,-1 1,-1 0,-1 0,3 14,41 147,-26-84,-12-43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51:06.404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127 0,'1'3,"-1"-1,1 1,0 0,0-1,0 1,0-1,0 1,0-1,1 1,-1-1,1 0,0 0,0 0,-1 0,1 0,0 0,1-1,-1 1,0 0,0-1,1 0,-1 0,1 1,-1-2,1 1,0 0,-1 0,1-1,0 1,2-1,14 3,0 0,0-1,18-1,-35-1,71-2,-40 0,0 2,29 3,-61-2,0-1,0 0,0 1,0-1,0 1,0 0,0-1,0 1,0 0,0-1,0 1,0 0,-1 0,1 0,0 0,-1 0,1 0,0 0,-1 0,0 0,1 0,-1 0,1 0,-1 0,0 0,0 0,0 0,0 1,0-1,0 0,0 0,0 0,0 0,0 0,0 0,-1 1,1-1,-1 0,1 0,-15 45,-35 55,-5-3,-21 24,25-40,9-14,-2 0,2 2,4 1,3 3,-10 33,41-89,1-5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00:45.195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27 101,'-1'2,"-1"-1,1 0,-1 0,0 0,0 0,0 0,1 0,-1 0,0-1,0 1,0-1,-2 1,3-1,18-1,327 10,-281-7,0-4,2-2,62-1,342 25,-344-12,101-3,116-16,19 0,326-2,-453 2,535-14,-491 10,-33 0,-13 1,55 0,232 6,-251 1,-220 7,-36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00:49.913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2510,'2'-6,"0"1,0 0,1 0,0 0,0 0,0 1,1-1,-1 1,1 0,0 0,1 0,-1 1,4-3,20-21,1-14,-1-1,10-22,-19 30,1 0,2 2,1 0,26-25,6 5,19-11,-31 28,-1-1,-3-3,12-15,50-80,-65 83,2 1,2 2,23-18,59-44,-49 47,62-70,-127 124,47-54,2 2,2 3,3 2,41-26,-73 62,-1-2,-1-1,-1-1,-2-2,0-1,-1 0,-2-2,8-14,30-38,3 3,4 2,69-60,21-23,-111 111,-45 50,-2 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01:03.503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3340 2298,'-1'1,"1"0,-1 0,0 0,0 0,0 0,0 0,0-1,0 1,0 0,0 0,0-1,0 1,0-1,0 1,-1-1,1 1,0-1,0 0,-1 1,1-1,0 0,0 0,-1 0,1 0,0 0,-1 0,1 0,0-1,0 1,-1-1,-43-7,-51-42,64 35,1-2,0-1,1-1,-5-6,-146-139,90 78,-9 0,44 42,-357-277,328 264,-33-14,40 25,1-4,1-4,-73-55,-150-81,104 61,27 15,-5 4,37 22,-115-54,210 122,-110-58,129 65,1-1,0-1,1-1,1-1,-9-10,24 23,1 0,-1 0,1 0,0 0,1-1,-1 0,1 1,0-1,0 0,0 0,0 0,1 0,0-1,0 1,0-4,2-8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01:08.763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45 1,'-14'-1,"-10"4,24-3,-1 1,0 0,1 0,-1 0,1 0,-1 0,1-1,-1 1,1 0,-1 0,1 0,0 0,0 0,0 0,0 0,-1 0,1 0,0 0,1 0,-1 0,0 0,0 0,0 0,1 0,-1 1,18 104,9 15,-8-45,-4 2,-4 0,-2 3,-7 48,-3-113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01:09.412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42 195,'-18'-7,"17"7,0 0,0 0,0 0,0-1,0 1,0 0,0-1,0 1,0-1,0 1,0-1,0 0,0 1,0-1,0 0,0 0,1 1,-1-1,0 0,1 0,-1 0,0 0,1 0,-1 0,1 0,0 0,-1 0,1 0,0 0,-1 0,1-1,0 1,0 0,0 0,0 0,0 0,0 0,1 0,-1 0,0-1,0 1,1 0,-1 0,1 0,-1 0,1 0,3-10,0 1,0 0,1 0,0 0,1 1,0 0,1 0,0 0,0 1,1 0,0 0,4-2,-9 7,0 0,1 1,-1-1,0 1,1 0,0 0,-1 0,1 1,0-1,0 1,0 0,0 0,0 0,0 1,0-1,0 1,0 0,0 0,0 0,0 1,0 0,0-1,0 1,0 1,0-1,0 1,-1-1,1 1,0 0,-1 0,0 1,1-1,-1 1,0-1,0 2,4 4,-1 0,-1 0,1 0,-1 1,-1 0,0 0,0 0,-1 0,0 1,0-1,-1 1,0 0,-1 0,0-1,-1 1,0 0,-1 0,0 1,0 7,-1 1,-1-1,-1 0,0-1,-2 1,0-1,0 0,-2 0,-4 7,9-18,-1-1,0 1,0-1,0 0,0 0,-1 0,0 0,0-1,-2 2,9-23,9-8,-4 18,-1 0,1 1,1 0,-1 1,1-1,0 1,0 1,1 0,-1 0,1 0,0 1,0 0,0 1,0 0,3 1,1-2,-1 1,1 1,0 1,0 0,-1 0,1 1,0 1,-1 0,1 1,-1 0,1 1,-8-2,0 0,-1 1,1-1,-1 1,1 0,-1 1,0-1,0 1,-1-1,1 1,-1 0,0 1,0-1,0 0,-1 1,2 1,-1 2,0 1,0 0,0 0,-1-1,0 2,-1-1,0 0,-1 0,0 4,0-1,0 0,-1-1,-1 1,0-1,-1 0,0 1,0-1,-1 0,-1-1,0 1,0-1,-1 0,-1 0,1-1,-3 3,0-4,-1 0,1-1,-1 0,0 0,-1-1,1 0,-1-1,0 0,-1-1,-3 1,-6 0,0 0,-1-1,0-1,1-1,-7-1,1-1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01:13.509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267 1,'-29'0,"0"1,0 2,0 1,0 1,-16 6,41-8,0-1,0 0,0 1,0 0,1 0,-1 0,1 0,0 1,0-1,0 1,1 0,-1 0,1 0,0 0,0 0,0 0,1 1,-1 2,-4 10,1 0,1 0,0 0,1 6,3-19,0-1,1 1,-1 0,1 0,-1-1,1 1,0-1,1 1,-1 0,1-1,-1 0,1 1,0-1,0 0,1 0,-1 0,1 0,-1-1,1 1,0-1,0 1,0-1,0 0,0 0,3 1,-3-2,0 1,0 0,0-1,0 0,0 1,1-1,-1-1,0 1,1 0,-1-1,1 0,-1 0,0 0,1 0,-1 0,1-1,-1 1,0-1,1 0,-1 0,0 0,0 0,0-1,0 0,0 1,0-1,0 0,1-1,-2 0,0 1,0-1,-1 0,1 0,0 0,-1 0,0 0,0 0,0-1,0 1,0 0,-1 0,1-1,-1 1,0 0,0-1,0 1,-1-1,1 1,-1 0,0-2,-3-12,0 1,-2 0,-4-11,5 15,5 11,-8-25,11 20,10 13,46 50,-46-42,0-1,1-1,1 0,0-1,1-1,14 9,-18-16,-3-1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01:14.802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20,'0'0,"0"0,0 0,0 0,0 0,0 0,0 0,0 0,0 0,2 0,0 0,3-2,1-2,2-3,0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01:15.203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36,'0'0,"0"0,0 0,0 0,0 0,0 0,0 0,0 0,2-2,4-4,7-7,2-1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01:15.720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42 108,'-1'4,"0"-1,0 1,0-1,0 1,-1-1,1 0,-1 0,0 0,-1 1,-10 23,9-8,0 0,2 0,0 0,0 17,3-35,-1 0,0 0,0 0,0 0,1 0,-1 0,0 0,1 0,-1 0,1 0,-1 0,1 0,-1 0,1 0,0 0,0-1,-1 1,1 0,0 0,0-1,0 1,0-1,0 1,0-1,0 1,0-1,0 1,0-1,0 0,0 0,0 1,0-1,0 0,0 0,0 0,0 0,0 0,0 0,0-1,1 1,49-12,-41 9,43-16,41-11,-88 28,0 1,1 0,-1 0,1 0,-1 1,1 0,-1 1,1-1,-1 1,0 0,1 1,4 1,-8-1,1 0,-1 0,0 1,0-1,0 1,0 0,0-1,-1 1,1 1,-1-1,0 0,0 1,0-1,0 1,0-1,-1 1,0 0,1 0,-2 0,1-1,0 1,-1 0,0 0,1 0,-2 0,1 0,0 0,-2 4,1 3,0 0,-2 0,1-1,-1 1,-1 0,0-1,0 0,-1 0,0 0,-1-1,0-1,0-1,-1 1,0-1,0-1,0 1,-1-1,0-1,0 0,-3 2,6-4,-1 0,1-1,-1 1,0-1,0-1,0 1,0-1,0 0,0 0,0 0,-1-1,1 0,0-1,0 1,-1-1,4 0,0-1,0 1,0-1,0 0,0 1,0-1,1-1,-1 1,1 0,-1-1,1 1,0-1,0 0,0 1,0-1,0 0,1 0,-1-1,1 1,0 0,0 0,0-1,0 1,1 0,-1-2,-1-9,0 0,1 0,0 1,1-1,1-10,17-76,-12 74,0 0,-3 0,1-19,-4 36,0 0,0 0,-2 0,1 0,-1 0,0 0,-1 0,0 0,0 1,-1-1,0 1,-5-6,-5-16,12 24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01:20.384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0,'28'59,"10"29,-30-66,-1-1,-1 1,-1 1,-1-1,-1 0,-1 2,-2-24,0 0,0 0,0 1,0-1,0 0,0 0,0 0,0 0,0 1,1-1,-1 0,0 0,0 0,0 0,0 0,0 1,0-1,0 0,0 0,1 0,-1 0,0 0,0 0,0 0,0 0,0 0,0 1,1-1,-1 0,0 0,0 0,0 0,0 0,1 0,-1 0,0 0,0 0,0 0,0 0,1 0,-1 0,0 0,0 0,0 0,0 0,0-1,1 1,-1 0,0 0,0 0,0 0,0 0,0 0,15-10,23-24,-25 21,69-51,-58 46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51:07.343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1 997,'21'-105,"19"147,-14-9,-2 1,15 30,-8-14,-31-49,1 0,-1-1,0 1,1 0,-1-1,1 1,-1-1,0 1,1 0,0-1,-1 1,1-1,-1 0,1 1,0-1,-1 1,1-1,0 0,-1 0,1 1,0-1,0 0,-1 0,1 0,0 0,0 0,-1 0,1 0,0 0,0 0,-1 0,1 0,1-1,-1 0,1 0,0 0,-1 0,1 0,-1 0,0-1,1 1,-1-1,0 1,0-1,0 1,0-1,25-53,-11 5,-2 0,-3-1,-1 0,-3-1,0-38,-6-74,-9-26,-1-80,11 271,1 0,-1 0,0 0,0-1,0 1,1 0,-1-1,0 1,0-1,1 1,-1-1,1 1,-1-1,0 0,1 0,-1 0,1 0,-1 0,0 0,2 0,35 0,31-5,-1-4,-1-3,51-15,10-2,-70 17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01:20.779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75 1,'-2'0,"0"0,-1 0,0 2,-3 2,-4 7,-3 6,-1 9,2 6,3 8,8 12,6 5,5 2,6 1,3-3,2-5,2-8,-4-11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01:21.418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60 6,'0'0,"0"0,0 0,0-1,0 1,0 0,0 0,0 0,0 0,0 0,0 0,0 0,0-1,1 1,-1 0,0 0,0 0,0 0,0 0,0-1,0 1,0 0,0 0,0 0,0 0,-1 0,1-1,0 1,0 0,0 0,0 0,0 0,0 0,0 0,0 0,0-1,0 1,0 0,0 0,-1 0,1 0,0 0,0 0,0 0,0 0,0 0,0 0,-1 0,1-1,0 1,0 0,0 0,0 0,0 0,-1 0,1 0,0 0,0 0,0 0,0 0,0 0,0 1,-1-1,1 0,0 0,0 0,0 0,0 0,0 0,0 0,-10 13,-5 19,7-7,2 0,0 1,2-1,1 1,1 0,1 0,1 0,2 11,-1-36,-1 0,0 0,1 1,0-1,-1 0,1 0,0-1,-1 1,1 0,0 0,0 0,0 0,0-1,0 1,0 0,0-1,0 1,0-1,0 1,0-1,0 1,0-1,0 0,0 1,1-1,-1 0,0 0,0 0,0 0,0 0,1 0,-1-1,0 1,0 0,0 0,1-1,52-12,-43 9,-1 2,-1 0,1 0,0 0,0 1,-1 1,1 0,0 0,0 1,0 0,9 3,-14-3,0 1,-1 0,1 0,-1 0,1 0,-1 1,0 0,0 0,0 0,-1 0,1 0,-1 1,0 0,1 0,-2 0,1 0,0 0,-1 0,0 1,0-1,0 1,-1 0,1-1,1 9,-1-1,0 1,-1 0,0 0,-1 0,-1-1,0 1,0 0,-2 0,1-1,-1 1,-3 3,4-9,-1 0,0 1,-1-1,1-1,-1 1,-1-1,1 1,-1-1,-6 5,8-8,-1 0,1 0,-1 0,0-1,0 0,0 1,0-1,-1-1,1 1,0-1,-1 0,1 0,-1 0,1 0,-1-1,-4 0,5 0,0-1,0 0,0 0,0 0,0 0,0-1,0 1,1-1,-1 0,1 0,-1-1,1 1,0-1,0 1,0-1,0 0,0 0,1-1,-1 1,1 0,0-1,0 1,0-1,1 0,-1 0,0-1,-3-10,0 0,0-1,2 1,0-1,1 0,0-4,1-22,3-1,1 0,3 0,1 1,2 0,1 0,11-22,-11 32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01:21.982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91 0,'-6'3,"0"-1,0 0,0 1,1 0,0 1,-1-1,1 1,0 0,1 0,-1 0,1 1,0 0,0 0,0 0,0 1,2-3,1 0,-1 0,1 0,0 1,0-1,0 0,0 1,1-1,-1 1,1-1,0 1,0-1,0 0,0 1,0-1,1 1,0-1,0 0,0 1,0-1,0 0,1 0,-1 0,1 0,0 0,0 0,2 2,3 3,0 0,0-1,1 0,0 0,0-1,1 0,0-1,5 3,-9-5,0 0,1-1,-1 0,0 0,1-1,-1 1,1-1,-1 0,1-1,0 1,-1-1,1 0,0-1,-1 1,1-1,3-1,-7 1,-1 1,1-1,0 1,-1-1,1 0,-1 1,1-1,-1 0,1 0,-1 0,0 0,1-1,-1 1,0 0,0-1,0 1,0 0,0-1,0 1,0-1,-1 1,1-1,0 0,-1 0,1-1,-1 0,0 0,0 1,0-1,-1 0,1 0,-1 0,0 0,1 1,-1-1,0 0,-1 1,0-3,-3-4,-1-1,0 2,-1-1,0 1,0-1,-1 2,-2-3,-4-1,0 0,-1 0,0 2,-1 0,1 0,-2 2,-12-5,18 10,5 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01:24.090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1 765,'2'-310,"23"-112,-20 395,-5 27,0 0,0-1,0 1,0 0,0 0,0 0,0-1,0 1,0 0,0 0,0 0,0-1,1 1,-1 0,0 0,0 0,0 0,0-1,0 1,1 0,-1 0,0 0,0 0,0 0,0-1,1 1,-1 0,0 0,0 0,0 0,1 0,-1 0,0 0,0 0,0 0,1 0,-1 0,0 0,0 0,1 0,-1 0,0 0,0 0,20 34,-15-24,163 376,-74-162,-89-212,-1-3,0 1,0-2,1 1,0 0,0-1,6 6,-6-12,-3-3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01:24.507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18 83,'0'0,"0"0,-2 0,0 0,-3 0,1 0,0 0,3 0,6-2,9-3,12-3,10-3,15-7,3-2,-9 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01:25.794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402 203,'-6'-4,"0"-1,1 0,0 0,0 0,0-1,1 0,0 0,0 0,0-1,1 1,-1-3,-16-24,13 24,-1 1,0 0,0 0,-1 0,0 1,0 1,-1 0,1 0,-1 1,-1 0,1 0,-1 1,-5-1,9 3,1 0,-1 1,1-1,-1 1,1 0,-1 1,0 0,0 0,1 0,-1 1,0 0,1 0,-1 1,1 0,-1 0,1 0,0 1,0 0,0 0,0 0,1 1,-1 0,-2 2,4 0,0 0,0 0,0 0,1 0,0 0,0 1,1-1,-1 1,2 0,-1 0,1 0,0 0,0 0,1 0,-1 0,2 0,-1 0,1 0,0 0,2 5,3 17,1-1,1 0,2 0,5 8,-1-3,1-1,2-1,1-1,15 19,-25-38,0 0,1-1,1 0,-1-1,2 1,-1-2,1 0,1 0,-1-1,1 0,0-1,1 0,6 1,-9-5,-1-1,0 0,1 0,-1-1,1 0,-1-1,0 0,1 0,-1-1,0 0,0-1,0 0,0 0,3-3,36-15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01:17.022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213 3,'-34'-1,"20"0,0 1,0 0,0 1,0 0,0 1,-11 4,21-5,0 1,1-1,-1 1,0 0,1 0,-1 1,1-1,0 1,0 0,0-1,0 1,0 1,1-1,-1 0,1 1,0-1,0 1,0 0,0-1,1 1,0 0,-1 0,2 0,-1 0,0 2,-1 2,1-1,0 1,1 0,0 0,0-1,0 1,1 0,0-1,1 1,0 0,0-1,0 0,-1-4,1 0,-1 0,1 0,0 0,0-1,0 1,0-1,0 0,1 1,-1-1,1 0,-1 0,1 0,0-1,-1 1,1-1,0 1,0-1,0 0,0 0,1-1,-1 1,0-1,0 1,0-1,1 0,-1 0,0 0,2-1,21-2,0-1,19-6,-37 8,30-7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01:17.508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29,'0'0,"0"0,0 0,0 0,0 0,0 0,0 0,0 0,2 0,3 0,3-1,5-2,4-1,3-1,3 1,6 0,2-1,-5 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01:17.925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1 124,'0'-4,"0"-3,2-4,4-4,11-4,13-3,14-2,-1 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01:18.341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19 1,'-2'0,"-1"0,1 1,0 4,1 2,0 1,0 2,-1 5,0 5,-1 6,4 3,0 2,2 3,3 0,0 0,1 0,2-3,-2-8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51:08.107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41 23,'-31'13,"22"-6,23-9,49-11,0 2,0 3,16 1,-78 7,-1 0,1 0,0-1,0 1,0 0,0 0,-1 0,1 0,0 0,0 0,0 0,0 0,0 0,-1 0,1 0,0 1,0-1,0 0,-1 1,1-1,0 0,0 1,-1-1,1 1,0-1,-1 1,1 0,-1-1,1 1,-1-1,1 1,-1 0,1 0,-1 1,-1 0,1-1,-1 1,1 0,-1-1,0 1,0-1,0 1,0-1,0 1,0-1,0 0,0 1,-1-1,1 0,-56 45,56-45,-25 19,15-11,0 0,0-1,-1-1,0 0,0 0,-1-1,0-1,0 0,-5 1,40-5,0 0,-1 2,1 0,10 5,10-1,-37-6,17 2,-1 0,1 2,-1 0,0 2,0 0,0 1,-1 1,7 5,-25-12,0-1,-1 0,1 1,0-1,0 1,-1 0,1 0,-1-1,0 1,1 0,-1 0,0 0,0 1,0-1,-1 0,1 0,0 0,-1 1,1-1,-1 0,0 1,0-1,0 3,-1-1,1 0,-1 1,0-1,-1 0,1 0,-1 0,0 0,0 0,0 0,-2 2,-7 9,-1 1,-1-1,-1-1,-12 11,23-23,-23 23,-1-1,-1-2,-1-1,-1-1,-1-1,0-2,-12 4,9-9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01:18.742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13 96,'-2'2,"1"1,-1 0,1 0,0-1,0 1,0 0,0 0,0 1,1-1,-1 0,1 0,0 0,0 0,0 0,0 0,1 0,-1 1,1-1,0 0,0 0,20 63,-21-65,7 17,2 0,0 0,1-1,0 0,1-1,6 6,-11-15,1 1,0-1,0-1,0 1,1-1,0 0,0-1,0 0,1 0,-1-1,1 0,0-1,10 3,-17-5,0-1,0 0,0 1,0-1,0 0,0 0,-1-1,1 1,0 0,0-1,0 1,0-1,0 1,0-1,0 0,-1 0,1 0,0 0,-1 0,1 0,1-1,0-1,0-1,-1 1,1-1,-1 1,1-1,-1 0,0 0,0 0,-1 0,1-1,3-14,0-1,-1 0,-1 0,-1-5,-1 15,6-109,-7 105,-1 1,0-1,-2 1,1-1,-1 1,-1 0,-4-9,8 20,-1 1,1-1,-1 1,1-1,-1 1,0-1,0 1,1 0,-1-1,0 1,0 0,-1 0,1 0,0-1,0 1,0 0,-1 0,1 1,0-1,-1 0,1 0,-1 1,1-1,-1 1,1-1,-1 1,0 0,1-1,-1 1,1 0,-1 0,0 0,1 0,-1 1,1-1,-1 0,1 1,-1-1,1 1,-1-1,0 2,-13 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01:27.502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301 90,'-1'-3,"1"1,-1-1,0 1,0-1,0 1,0-1,0 1,-1 0,1 0,0-1,-1 1,0 0,0 0,1 0,-1 1,0-1,-1 0,1 1,0-1,0 1,-1 0,-1-1,-62-26,54 24,7 2,0 0,0 0,0 1,0 0,-1 0,1 0,0 1,0-1,-1 1,1 0,0 1,-1-1,1 1,0 0,0 1,0-1,0 1,0 0,0 0,0 1,1-1,-1 1,1 0,0 0,0 1,-4 3,3-1,0 1,0-1,1 1,-1 1,1-1,1 1,0-1,0 1,0 0,1 0,0 0,1 0,0 1,0-1,0 0,2 8,-1-2,1-1,1 0,1 1,-1-1,5 10,0-5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02:11.235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111 31,'-3'-2,"0"0,1 0,-1 0,0 0,0 1,0-1,0 1,-1 0,1 0,0 0,0 0,-1 0,1 1,-1 0,1-1,0 1,-1 0,0 1,1-1,-1 0,0 0,0 0,0-1,1 1,-1-1,0 0,1 0,-1-1,0 1,1-1,-3-1,35 82,-10-29,-2 1,-2 1,-2 0,-2 0,-3 1,-2 1,-3-1,-2 20,-2-51,0-10,5-29,-2 8,0 0,0 1,1 0,0-1,0 1,1 0,0 0,1 1,0-1,0 1,0 0,1 1,0-1,2 0,-3 3,0 0,0 1,0 0,1 0,-1 0,1 1,0-1,-1 1,1 1,0-1,0 1,0 0,0 1,1-1,-1 1,0 0,0 1,0-1,0 1,5 2,1 0,-1 0,1 1,0 0,-1 1,0 1,0 0,0 0,-1 1,0 0,3 4,-7-6,-1 0,0 0,0 0,0 1,-1 0,1 0,-2 0,1 0,-1 1,0 0,0-1,-1 1,1 0,-2 0,1 0,-1 1,0-1,0 1,-1-6,0 1,0-1,0 1,-1-1,1 1,-1-1,1 1,-1-1,0 1,0-1,0 0,0 1,0-1,-1 0,1 0,0 0,-1 0,0 0,0 0,1-1,-2 2,-1-1,0 1,0-1,0 0,0-1,0 1,0-1,-1 1,1-1,-1 0,1-1,-4 1,-2 0,0-1,0-1,0 1,0-2,1 1,-1-1,0-1,1 0,0 0,0 0,-1-2,4 2,0-1,1 0,-1-1,1 1,0-1,0 0,-2-4,-7-10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02:43.026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1 46,'0'1,"-1"0,1 0,0 0,0-1,0 1,0 0,0 0,0 0,0-1,0 1,1 0,-1 0,0-1,0 1,1 0,-1 0,0-1,1 1,-1 0,1-1,-1 1,0 0,1-1,0 1,-1-1,1 1,-1-1,1 1,0-1,-1 1,1-1,0 0,28-5,27-19,-45 18,0 0,1 1,0 1,0 0,1 0,-1 1,1 1,0 0,-1 0,6 2,-16 0,-1 1,1-1,-1 1,0 0,0-1,0 1,1 0,-1 0,0 0,0 0,0 0,0 0,0 1,-1-1,1 0,0 0,-1 1,1-1,0 0,-1 1,1-1,-1 0,0 1,0-1,1 1,-1-1,0 1,0-1,0 1,-1-1,1 0,0 2,-7 49,-2-20,-1-1,-2 0,-6 9,8-20,1 0,1 0,1 1,0 0,2 0,0 1,2 0,-1 18,10-13,-1-17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02:43.443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0 11,'0'0,"0"0,0 0,0 0,0 0,0-1,2-4,1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02:44.216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239 0,'-1'1,"1"0,-1 0,1 0,-1 0,0 0,1 0,-1 0,0 0,0 0,0-1,1 1,-1 0,0-1,0 1,0-1,0 1,0-1,-1 1,1-1,0 0,0 1,0-1,0 0,0 0,-1 0,-40 7,30-5,-52 12,44-8,1-2,-1 0,-12 0,32 58,-2-26,1-27,0 1,0-1,1 1,0-1,1 1,0 0,1-1,-1 0,2 1,1 3,-1-12,-1 1,1-1,0 0,0 0,0 0,0 0,0-1,0 1,0-1,0 0,0 0,0 0,0 0,0 0,1-1,-1 1,1-1,8 0,24 0,-1 1,29 6,-53-5,1 1,-1 0,0 1,0 1,-1 0,1 0,-1 1,1 0,-2 1,9 5,-15-7,1-1,-1 1,0 0,0 0,0 0,0 0,-1 0,0 1,1-1,-2 1,1 0,-1-1,1 1,-1 0,0 0,-1 0,0 0,1 0,-1 0,-1 0,1 0,-1 0,0-1,0 1,0 0,-1 1,-2 8,-1-1,0 1,0-1,-2-1,1 1,-2-1,0 0,-6 7,5-9,0 0,-1 0,0-1,-11 8,18-15,0 0,-1 1,1-1,-1-1,1 1,-1 0,1-1,-1 0,0 1,0-1,0-1,1 1,-1-1,0 1,0-1,0 0,0-1,0 1,0-1,-7-3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02:45.200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268 0,'-268'0,"278"50,8 15,-14-54,0 0,-1 0,0 0,-1 0,0 0,-1 1,0-1,-1 7,54-17,-42-2,1 1,-1 0,1 1,-1 1,0 0,1 1,-1 0,0 1,3 1,-12-3,1 0,-1 0,0 0,0 0,0 0,0 1,0 0,-1-1,1 1,-1 0,1 0,-1 0,0 1,0-1,-1 0,1 1,-1 0,1-1,-1 1,0 0,-1-1,1 1,-1 0,1 0,-1 0,0-1,-1 1,1 0,-1 0,1 0,-2 3,0 0,0-1,-1 1,1-1,-1 0,-1 0,1 0,-1 0,0-1,0 1,-1-1,0 0,0 0,0-1,0 1,-1-1,1 0,-1-1,0 1,-3 0,0 0,1 1,-1-2,0 1,0-2,0 1,0-1,-1 0,1-1,-1 0,1-1,-1 0,1 0,-8-2,-4-3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03:51.495"/>
    </inkml:context>
    <inkml:brush xml:id="br0">
      <inkml:brushProperty name="width" value="0.05" units="cm"/>
      <inkml:brushProperty name="height" value="0.05" units="cm"/>
      <inkml:brushProperty name="color" value="#849398"/>
      <inkml:brushProperty name="ignorePressure" value="1"/>
    </inkml:brush>
  </inkml:definitions>
  <inkml:trace contextRef="#ctx0" brushRef="#br0">400 0,'-11'4,"1"0,-1-1,0 0,0-1,0-1,0 0,-7 0,-42 7,32-1,5-1,0 0,-1-2,1 0,-1-2,1-1,-1 0,-7-2,29 37,-6 51,0-11,4 25,54-126,-16 4,-21 12,0 1,0 0,0 1,1 1,0 0,0 1,1 0,0 1,13-2,-26 6,1 0,-1 0,1 0,-1 0,0 0,1 1,-1-1,0 1,0 0,1 0,-1 0,0 0,0 0,0 0,0 0,0 0,0 1,0-1,0 1,-1 0,1 0,0 0,0 2,0-1,1 1,-2 0,1 0,0 1,-1-1,0 0,0 0,0 1,-1-1,1 4,-1 6,0 0,-1 0,0 0,-1 0,-1 0,0 0,-2 4,1-8,0 0,0-1,-1 1,0-1,-1 0,0 0,0-1,-1 0,0 0,-1-1,1 1,-2-2,1 1,0-1,-1 0,-4 1,3-2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03:52.313"/>
    </inkml:context>
    <inkml:brush xml:id="br0">
      <inkml:brushProperty name="width" value="0.05" units="cm"/>
      <inkml:brushProperty name="height" value="0.05" units="cm"/>
      <inkml:brushProperty name="color" value="#849398"/>
      <inkml:brushProperty name="ignorePressure" value="1"/>
    </inkml:brush>
  </inkml:definitions>
  <inkml:trace contextRef="#ctx0" brushRef="#br0">45 92,'-9'1,"6"-1,1 0,-1 0,1 0,0 0,-1 0,1 0,0-1,-1 1,1-1,0 0,0 1,-2-2,4 1,-1 0,1 0,-1 0,1 0,0 0,-1-1,1 1,0 0,0 0,0-1,0 1,0 0,0 0,0 0,0-1,0 1,1 0,-1 0,0 0,1-1,-1 1,1 0,0 0,-1 0,1 0,0 0,-1 0,2-3,-1 1,1-1,0 1,0 0,0-1,0 1,0 0,1 0,0 0,-1 1,1-1,0 1,0-1,0 1,1 0,-1 0,0 0,1 1,3-2,-5 3,1 0,-1 0,1 0,-1 0,1 0,-1 1,1-1,-1 1,1-1,-1 1,0 0,1 0,-1 0,0 1,0-1,1 0,-1 1,0 0,0-1,-1 1,1 0,0 0,-1 0,1 0,-1 0,1 0,-1 0,0 1,0-1,0 1,5 9,-1 0,-1 0,0 1,-1-1,0 1,-1 0,0 0,-1 0,0 0,-1 0,-1 0,0 0,-1 0,0 1,-2 7,-1 0,-1 0,-1-1,-1 0,0 0,-2-1,0 0,-4 4,15-23,0-1,1 0,-1 1,0-1,1 0,-1 1,1 0,-1-1,1 1,-1 0,1 0,-1-1,1 1,-1 1,1-1,-1 0,0 0,1 0,-1 1,2-1,43 11,-23-5,43 1,-47-7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03:52.715"/>
    </inkml:context>
    <inkml:brush xml:id="br0">
      <inkml:brushProperty name="width" value="0.05" units="cm"/>
      <inkml:brushProperty name="height" value="0.05" units="cm"/>
      <inkml:brushProperty name="color" value="#849398"/>
      <inkml:brushProperty name="ignorePressure" value="1"/>
    </inkml:brush>
  </inkml:definitions>
  <inkml:trace contextRef="#ctx0" brushRef="#br0">24 1,'-4'2,"-1"0,0 0,1 0,2 0,0-1,1-1,1 0,0-2,2-2,0-1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51:26.884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22 1,'-4'0,"-1"0,1 0,0 0,2 0,0 0,1 3,5 6,4 3,4 15,1 12,1 25,2 26,-1 21,-5 14,-2-1,-4-22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03:53.447"/>
    </inkml:context>
    <inkml:brush xml:id="br0">
      <inkml:brushProperty name="width" value="0.05" units="cm"/>
      <inkml:brushProperty name="height" value="0.05" units="cm"/>
      <inkml:brushProperty name="color" value="#849398"/>
      <inkml:brushProperty name="ignorePressure" value="1"/>
    </inkml:brush>
  </inkml:definitions>
  <inkml:trace contextRef="#ctx0" brushRef="#br0">91 118,'-6'4,"-4"3,0 0,1 1,-1 0,2 1,-1 0,0 2,6-6,1-1,-1 1,1-1,0 1,1 0,-1-1,1 1,0 0,0 0,0 0,1 0,0 0,0 0,0 0,0 0,2 5,-1-3,0 0,1 0,-1 0,2 0,-1 0,1 0,0-1,0 1,1-1,0 0,0 0,0 0,1-1,0 1,0-1,0 0,1-1,0 1,0-1,0 0,0-1,1 1,-1-1,1 0,0-1,0 0,0 0,0 0,0-1,0 0,0 0,0-1,1 0,-1 0,0-1,0 0,1 0,-1-1,0 0,0 0,0-1,-3 2,0 0,-1 0,1-1,-1 0,1 1,-1-1,0 0,0-1,0 1,0-1,0 1,0-1,-1 0,1 0,-1 0,0 0,0 0,0-1,1-1,-1-1,-1 1,1-1,-1 1,0-1,-1 1,0-1,0 0,0 1,0-1,-1 1,0-1,-1-2,-3-12,-2 0,0 0,-1 1,-1 1,-1-1,-9-11,12 19,-45-63,48 69,0 1,0-1,-1 1,1 0,-1 1,0-1,1 1,-2 0,1 0,0 0,-1 1,1 0,-4-1,3 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03:53.879"/>
    </inkml:context>
    <inkml:brush xml:id="br0">
      <inkml:brushProperty name="width" value="0.05" units="cm"/>
      <inkml:brushProperty name="height" value="0.05" units="cm"/>
      <inkml:brushProperty name="color" value="#849398"/>
      <inkml:brushProperty name="ignorePressure" value="1"/>
    </inkml:brush>
  </inkml:definitions>
  <inkml:trace contextRef="#ctx0" brushRef="#br0">14 25,'-2'4,"1"0,0 0,1 0,-1 0,1 0,-1 0,1 0,1 0,-1 0,0 0,1 0,0 0,0 0,0 0,0-1,3 5,-4-6,1 1,0-1,0 1,1-1,-1 0,0 0,1 1,-1-1,1 0,0 0,0 0,0-1,0 1,0 0,0-1,0 1,0-1,1 0,-1 0,1 0,-1 0,0 0,1 0,0-1,-1 1,2-1,-3 0,0 0,0 0,0-1,0 1,0 0,0 0,0-1,0 1,0-1,0 1,0-1,-1 1,1-1,0 0,0 1,-1-1,1 0,0 0,-1 0,1 1,0-1,-1 0,1 0,-1 0,0 0,1 0,-1 0,0 0,1 0,-1 0,0 0,0 0,0 0,0 0,0 0,0 0,0 0,0 0,-1 0,1 0,0 0,-1 0,1 0,0 0,-1 0,1 0,-1 0,-1-5,0-1,-1 1,0 0,0 0,0 1,-4-6,6 9,-3-3,0 0,0 0,-1 0,1 0,-1 1,0 0,0 0,-1 0,1 1,-1-1,-4-1,9 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04:31.33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202 34,'-60'-7,"48"5,0 0,0 1,0 0,0 1,0 0,-4 2,13-2,1 2,-1-1,0 0,1 0,-1 1,1-1,-1 1,1 0,0 0,0 0,0 0,0 0,0 1,0-1,0 0,1 1,-1-1,1 1,0 0,0-1,0 1,0 0,0 0,1 0,-1 0,1 2,-3 11,1 0,1 1,0-1,2 3,-1-15,0 0,0 0,0 0,1 0,-1 0,1 1,0-1,0 0,1-1,-1 1,1 0,0 0,0-1,1 2,2 1,1-1,0 0,0 0,0-1,1 1,6 2,-6-2,-4-3,19 10,-1 2,-1 1,0 0,-1 1,13 15,-29-27,1-1,-1 1,0 0,0-1,-1 2,1-1,-1 0,0 0,0 1,-1-1,1 1,-1-1,0 1,0 0,0-1,-1 1,0 0,0 0,0 0,0-1,-1 1,0 0,0-1,0 1,0 0,-1-1,0 1,0-1,0 0,0 0,-1 0,1 0,-1 0,-4 5,0 0,0-1,0 0,-1 0,0-1,-1 0,0-1,0 0,0 0,0 0,-1-2,0 1,0-1,-11 3,20-7,-1 0,1 0,-1 0,1 1,-1-2,1 1,-1 0,1 0,-1 0,1-1,0 1,-1 0,1-1,-1 0,1 1,0-1,0 0,-1 1,1-1,0 0,0 0,0 0,0 0,-1-1,1-1,-1 1,1-1,-1 0,1 0,0 0,0 0,0 0,0 0,1 0,-1 0,1-2,-1-8,1 0,1-1,0 1,0 0,2-2,7-26,2 0,2 0,2 2,8-14,0-2,10-38,-32 89,-1-1,0 1,0 0,-1-1,1 1,-1 0,0-1,0 1,-1-1,1 1,-1 0,0-1,0 1,0 0,-1 0,1 0,-1 0,0 0,0 0,-1 0,1 0,-3-2,-7-14,7 11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04:32.01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79 38,'-14'0,"9"-1,1 1,-1 0,1 0,-1 1,0-1,1 1,-1 0,1 0,-1 1,3-1,1 0,0 0,-1 0,1 0,0 0,0 0,0 1,0-1,0 0,0 1,0-1,0 1,1-1,-1 1,1-1,-1 1,1-1,-1 1,1 0,0-1,0 1,0 0,0-1,0 1,0 0,0-1,1 1,-1 0,1 13,1-1,1 0,0 0,1 0,0-1,1 1,1-1,0 0,0 0,1-1,1 0,0 0,1-1,0 0,1-1,0 1,9 5,-18-15,1 1,-1-1,1 0,-1 0,1 0,-1 0,1 0,0 0,0-1,-1 1,1 0,0-1,0 1,0-1,0 0,0 0,0 0,0 0,0 0,-1 0,1 0,0 0,0-1,0 1,0-1,0 0,-1 1,1-1,0 0,0 0,-1 0,1 0,-1 0,1-1,-1 1,1 0,-1-1,0 1,0-1,0 1,0-1,0 0,0 1,0-1,0 0,-1 0,1 1,-1-1,1-2,2-5,-1 0,0-1,0 1,-1-1,0 1,-1-1,0 0,0 1,-2-7,-1 0,-1 1,-1-1,0 1,-1-1,-1 2,-8-15,13 25,-1-1,0 0,0 1,0-1,0 1,-1 0,0 0,0 1,0-1,0 1,0-1,-1 1,0 1,1-1,-1 1,0 0,0 0,0 0,-1 0,1 1,0 0,-3 0,1 2,6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04:32.46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0 167,'6'6,"-1"0,1 0,1-1,-1 0,1 0,0-1,0 0,0 0,1 0,-5-4,-1 1,1-1,-1 1,0-1,1 0,-1 0,1 0,-1 0,0 0,1-1,-1 1,1-1,-1 0,0 0,0 1,1-1,-1-1,0 1,0 0,0 0,0-1,0 1,0-1,-1 0,1 1,-1-1,1 0,-1 0,1 0,-1 0,0 0,1-2,1-2,0 0,0 0,-1 0,0 0,0 0,0 0,-1-1,0 1,0-1,-1 1,1-1,-1 1,-1-1,1 1,-1-1,0 1,-1 0,0-1,0 1,0 0,-1 0,1 0,-1 1,-1-1,1 1,-1-1,0 1,-1 0,5 4,-1 1,1-1,-1 0,1 1,-1-1,0 1,1-1,-1 1,0 0,1-1,-1 1,0 0,0-1,1 1,-1 0,0 0,0 0,1 0,-1-1,0 1,0 0,0 0,1 1,-1-1,0 0,0 0,0 0,1 0,-1 1,0-1,0 0,1 1,-1-1,0 1,1-1,-1 1,0-1,-5 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09:52.903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78 1760,'-78'0,"107"-17,-14 7,34-14,-13 7,-1-1,-1-1,14-12,7-5,2 3,0 2,3 3,2 1,23-10,43-29,82-46,29-1,-130 62,124-47,1 0,-96 39,-81 37,-1-3,-1-2,-1-3,-2-2,7-8,123-92,-81 61,-3-5,24-28,-79 63,2 2,2 1,1 3,2 2,1 2,47-21,-82 46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09:57.484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1225 1426,'-1'5,"1"-1,-1 1,-1-1,1 1,0-1,-1 0,0 0,0 1,0-1,-1 0,1-1,-1 1,0 0,0-1,0 0,-1 0,1 0,-1 0,0 0,-2 1,-16 10,-1 0,0-2,-8 3,-11 6,-35 25,2 3,-41 37,19-17,-86 44,104-65,-216 119,257-140,31-21,0-1,0 0,0 0,-1-1,0 0,0 0,0 0,-3 0,21-5,1 0,-1 1,1 0,0 1,-1 0,2 1,42 2,38-10,12-6,78-6,210-17,-1-1,634 24,-786 13,221-15,259-48,-447 40,0 12,1 11,16 14,253 11,-132-14,-367-12,11-1,-1 2,0 2,0 3,46 12,-47-7,0-1,1-3,47 0,162-8,-103-2,-144 3,12-3,-27 2,0 0,0 0,0 0,-1 0,1 0,0-1,0 1,-1 0,1 0,0 0,-1 0,1 0,-1 0,1 0,-1 0,0 0,1 0,-1 0,0 0,0 1,0-1,0 0,1 0,-1 1,-1-1,-15-17,-1 1,-1 0,0 2,-2 0,-14-8,-34-16,-12-2,33 19,2-3,0-2,-25-20,-34-38,21 17,-40-23,-283-191,254 173,77 51,3-4,-9-13,18 14,-2 4,-54-35,-101-46,-60-40,233 143,1-3,1-2,2-1,-18-26,38 41,-1 1,-1 1,-1 1,-1 1,-1 2,-1 1,-1 1,-3-9,29 22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0:11.106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269 0,'-10'3,"1"0,-1-1,0 0,0 0,0-1,0-1,0 0,0 0,-8-2,-38 2,52 0,-1 0,1 0,0 1,0-1,-1 1,1 0,0 1,0-1,0 1,0-1,0 1,1 0,-1 1,0-1,1 1,0-1,-1 1,1 0,0 0,0 1,1-1,-1 0,1 1,0 0,0-1,0 1,0 0,1 0,-1 0,1 1,0-1,0 0,1 0,-1 1,1-1,-2 4,1 0,1 1,-1-1,2 0,-1 0,1 1,0-1,0 0,1 0,0 0,1 0,0-1,0 1,0-1,3 3,-4-6,0-1,1 0,-1 0,1 0,0 0,0 0,0-1,0 0,0 1,1-1,-1 0,1 0,0-1,-1 1,1-1,0 0,0 0,-1 0,1 0,0-1,0 0,0 1,0-1,0-1,0 1,0-1,0 1,0-1,0 0,0-1,-1 1,2-1,0 0,0-1,0 0,0 0,0 0,0 0,-1-1,1 0,-1 0,0 0,-1-1,1 1,-1-1,1 0,-2 0,1 0,0 0,-1 0,0 0,0-1,-1 0,1 1,-1-4,0 4,0 1,0-1,-1 1,0-1,0 1,0-1,0 0,-1 1,0-1,1 1,-2-1,1 1,-1 0,1 0,-1-1,0 1,-1 0,1 1,-1-1,1 0,-1 1,0-1,-1 1,1 0,-1 0,1 0,-1 0,-2 0,58 47,9-4,-40-30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0:11.607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8 82,'-2'0,"1"0,-1 0,1 0,0 0,0 0,1-1,1-2,3-4,3-4,2-3,2-2,6 0,-1 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0:11.993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76,'0'0,"0"0,0 0,0 0,0 0,1-1,2-2,4-5,6-3,6-5,4-3,-3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51:27.648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85 35,'-6'-13,"-5"-8,8 22,2 14,-2 21,0 0,-2 0,-2 0,-7 19,5-20,1 0,2 0,1 1,1 22,4-57,1-1,-1 1,0-1,0 1,0-1,0 1,1-1,-1 1,0-1,1 1,-1-1,0 1,1-1,-1 1,0-1,1 0,-1 1,1-1,-1 0,1 1,-1-1,1 0,-1 0,1 1,-1-1,1 0,-1 0,1 0,-1 0,1 0,-1 0,1 0,0 0,-1 0,1 0,-1 0,1 0,-1 0,1 0,-1 0,1-1,-1 1,1 0,-1 0,1-1,-1 1,1 0,35-15,-25 10,76-33,-2-3,-1-4,10-12,-86 52,0 1,0 0,1 1,0 0,7-2,17-5,-23 7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0:12.394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1,'0'0,"0"0,0 1,0 3,2 9,4 7,4 5,4 2,2 2,2 1,0 2,0 0,-1 0,-2-2,-3-4,-1-6,-3-5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0:12.810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22 3,'-16'-3,"10"9,14 18,0-7,-4-3,15 37,-19-49,1-1,0 1,0-1,-1 1,1 0,0-1,0 1,0-1,0 0,1 1,-1-1,0 0,1 0,-1 0,0 0,1 0,0 0,-1 0,1 0,-1-1,1 1,0 0,0-1,-1 0,1 0,0-1,-1 1,1-1,-1 0,1 0,-1 1,1-1,-1 0,1-1,-1 1,0 0,0 0,1 0,-1-1,0 1,0-1,0 1,-1-1,2-1,17-36,-14 29,10-28,-12 27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0:13.211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19 4,'-19'-4,"29"17,-1-3,173 217,-159-201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0:14.529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18 0,'-1'1,"0"-1,0 1,0-1,0 1,0 0,0 0,0-1,0 1,0 0,0 0,1 0,-1 0,0 0,1 0,-1 0,1 1,-1-1,1 0,-1 0,1 0,0 0,-1 1,1-1,0 0,0 0,0 1,0-1,0 0,0 0,0 1,1-1,-1 0,4 60,-2-44,9 190,-11-211,0 0,1 0,0-1,0 1,0 0,1 0,-1 0,1 0,0 0,0 0,0 1,1-1,-1 1,1-1,0 1,1-1,-2 3,-1 0,1 0,-1 0,1 0,0 0,-1 0,1 1,0-1,0 0,-1 1,1 0,0-1,0 1,0 0,0 0,0 0,-1 0,1 1,0-1,0 0,0 1,-1-1,1 1,0 0,0-1,-1 1,1 0,-1 0,1 0,-1 0,1 0,-1 1,1-1,-1 0,0 1,0-1,1 2,3 2,-1 1,0-1,0 1,0 0,-1 0,0 1,0-1,0 1,-1 0,0-1,0 1,-1 0,1 4,-2-9,0 0,0 0,0 0,0 0,0 0,-1 0,1 0,-1 0,1 0,-1-1,0 1,1 0,-1 0,0-1,0 1,0 0,-1-1,1 1,0-1,-1 1,-1 0,1-1,-1 1,1-1,-1 0,0 0,0 0,0-1,1 1,-1-1,0 1,0-1,0 0,0 0,0 0,0 0,0-1,1 1,-2-1,-2 0,0 0,0-1,0 1,0-1,1-1,-1 1,0-1,1 0,0 0,-2-1,-1-4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0:14.942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0,'0'0,"0"0,0 0,0 0,2 0,-1 0,2 0,3 1,2 1,3 0,2-1,2 0,0 1,-2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0:15.332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36 28,'-6'-2,"-3"-2,1 1,2 0,1 2,4-1,2 2,4-2,5-1,9 0,5 0,0 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0:15.733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36 1,'-2'0,"1"0,-1 1,1-1,-1 1,1-1,-1 1,1 0,0 0,-1-1,1 1,0 0,0 0,0 0,0 1,0-1,0 0,0 0,0 0,0 1,0-1,1 1,-1-1,0 0,1 1,-1-1,1 1,0-1,0 1,-1-1,1 2,-5 56,5-49,0 22,1 0,2-1,1 1,1 0,7 20,-5-29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0:16.134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38 0,'-7'17,"0"1,2 0,0 0,0 0,2 0,0 1,2-1,0 1,1-1,0 1,2 0,0-1,1 1,1-1,1 0,0 0,1-1,1 1,1-1,1-1,0 1,1-2,0 1,2-1,0-1,2 2,-13-15,0 1,0-1,0 1,1-1,-1 0,1 0,-1 1,0-1,1 0,0 0,-1 0,1-1,0 1,-1 0,1-1,0 1,0-1,0 1,-1-1,1 0,0 0,0 0,0 0,0 0,-1 0,1-1,1 1,-1-1,0-1,0 0,0 1,-1-1,1 0,0 0,-1 0,1 0,-1 0,1 0,-1-1,0 1,0 0,0-1,0 1,-1-1,1 0,3-14,-1 0,0-1,-1 1,-1-1,-1-4,-3-21,-3 29,6 15,-1-1,0 0,1 1,-1-1,1 1,-1-1,0 1,1-1,-1 1,1-1,-1 1,1-1,0 1,-1 0,1-1,0 1,-1 0,1-1,0 1,0 0,-1 0,1-1,0 1,0 0,0 0,-6 21,0 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0:17.431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165 139,'-1'0,"0"-1,1 1,-1 0,0 0,0-1,1 1,-1 0,0-1,0 1,1-1,-1 1,0-1,1 1,-1-1,1 0,-1 1,1-1,-1 0,1 1,-1-1,1 0,0 0,-1 1,1-1,0 0,0 0,-1 1,1-1,0 0,0 0,0 0,0 0,0 1,0-2,1-44,0 39,-1 1,1 0,-1-1,0 1,-1 0,0 0,-1-4,2 9,-1 0,-1-1,1 1,0 0,0 0,0 0,-1 0,1 0,0 0,-1 0,1 1,-1-1,1 0,-1 1,1-1,-1 1,1 0,-1-1,0 1,1 0,-1 0,0 0,1 0,-1 0,1 0,-1 1,0-1,1 1,-1-1,1 1,-1-1,-48 20,13 4,23-12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0:18.692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112 5,'-26'-2,"25"1,-1 1,0 0,0-1,0 1,1 0,-1 0,0 0,0 0,0 0,0 0,1 1,-1-1,0 1,0-1,0 1,1-1,-1 1,0 0,1 0,-1 0,1 0,-1 0,1 1,0-1,-1 0,1 0,0 1,0-1,0 1,0 0,0-1,0 1,0-1,0 1,1 0,-5 8,0 0,0 1,2-1,-1 1,1 0,1 0,0 0,0 0,1 0,1 7,0-14,-1-1,2 0,-1 1,0-1,1 0,-1 1,1-1,0 0,0 0,0 0,1 0,-1 0,1 0,-1 0,1 0,0-1,0 1,0-1,1 1,-1-1,1 0,-1 0,1 0,0 0,-1 0,1-1,0 1,0-1,0 1,1-1,-1 0,0-1,0 1,0-1,1 1,-1-1,1 0,7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51:28.049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65 0,'-12'26,"2"0,1 1,1 0,1 0,2 1,0 0,1 15,0 47,5 59,-1-117,13 249,-4-153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0:19.124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7 48,'-2'-1,"1"-1,-1 1,1-1,1 2,5-2,4-2,3 0,3-3,2-1,2-1,-3 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0:19.525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15,'0'0,"0"0,0 0,0 0,0 0,0 0,1-1,4-2,3-2,7 2,0 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0:19.947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113 40,'-1'-2,"1"0,-1 0,0-1,0 1,0 0,-1 0,1 0,0 0,-1 1,1-1,-1 0,0 1,1-1,-1 1,0-1,0 1,0 0,0-1,0 1,0 1,0-1,-1 0,1 0,0 1,0-1,-1 1,1 0,0-1,-1 1,1 0,0 1,-1-1,1 0,0 1,-1-1,0 1,-1 2,1-1,0 1,0-1,0 1,1 0,-1 0,1 0,-1 0,1 1,0-1,0 1,0-1,1 1,-1 0,1-1,0 1,0 0,1 0,-1 0,1 0,-1 2,1-2,-1 1,1-1,0 0,0 0,0 1,1-1,0 0,0 0,0 0,0 1,0-1,1 0,0-1,-1 1,2 0,-1 0,0-1,1 0,-1 1,2 0,-3-3,0 0,0-1,0 1,0-1,0 1,0-1,0 1,0-1,1 1,-1-1,0 0,0 0,0 0,0 0,0 0,1 0,-1 0,0 0,0 0,0 0,0 0,0-1,0 1,0 0,1-1,-1 0,3-1,-1 0,0 0,0 0,0-1,-1 1,1-1,0 0,-1 0,1 0,3-7,1 1,-1-1,-1 0,0-1,2-5,0-36,2 75,1-1,1 1,2-2,0 1,15 18,-10-16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0:21.815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47 420,'-1'0,"1"0,-1 0,1 0,-1-1,1 1,-1 0,1 0,-1 0,0 0,1 0,-1 0,1 0,-1 0,1 0,-1 0,0 1,1-1,-1 0,1 0,-1 0,1 1,-1-1,1 0,-1 1,1-1,-1 0,1 1,0-1,-1 1,1-1,-1 1,15 10,3 2,-16-12,0 1,0-1,0 0,1 0,-1 0,0 0,1 0,-1 0,0 0,1 0,-1-1,1 1,-1 0,1-1,0 1,-1-1,1 0,-1 0,1 1,0-1,-1 0,1 0,0-1,0 1,-1-1,0 0,0 0,0 0,0 0,0 0,0 0,0 0,0-1,-1 1,1 0,0 0,-1-1,1 1,-1-1,1 1,-1 0,0-1,0 1,1-1,-1 1,0-1,0-11,0 0,0 0,-1 0,-1 1,-1-7,-14-49,-3 2,-13-25,7 21,17 21,8 41,5 32,11 66,7 9,-6-30,-3 0,2 43,-14-101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0:23.336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19 674,'-3'-3,"1"1,1-1,-1 0,0 1,1-1,-1 0,1 0,0 0,0 0,0-1,0 1,1 0,-1 0,1 0,0-1,2-55,0 33,1-145,-3 72,4-1,12-63,-16 163,0-1,0 1,0 0,0 0,0-1,0 1,0 0,0 0,0 0,0-1,0 1,0 0,0 0,0-1,0 1,0 0,0 0,0-1,1 1,-1 0,0 0,0 0,0-1,0 1,0 0,0 0,1 0,-1 0,0-1,0 1,0 0,1 0,-1 0,0 0,0 0,0-1,1 1,-1 0,0 0,0 0,1 0,-1 0,0 0,0 0,0 0,1 0,-1 0,0 0,0 0,1 0,-1 0,0 0,0 0,1 1,-1-1,0 0,0 0,0 0,1 0,13 20,16 44,-24-51,160 326,-71-150,-91-181,-6-11,-1-2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0:23.737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32 63,'-6'-6,"0"0,-1-1,2 2,1 1,2 2,1 1,2-1,1-1,5-1,2-2,4 0,2 0,-1 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0:24.539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39 24,'-1'-2,"0"1,0-1,0 1,0-1,0 1,0-1,0 1,-1 0,1 0,0 0,-1 0,1 0,-1 0,0 0,1 0,-1 0,0 1,1-1,-1 1,0-1,0 1,1 0,-1-1,0 1,0 0,17 40,38 172,-46-191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0:25.309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50 511,'-5'-6,"0"0,0-1,0 1,1-1,0 0,0-1,1 1,0 0,0-1,1 0,0 0,0 0,1 0,0 0,0 0,1 0,0 0,1 0,-1 0,2 0,-1 0,1 0,0 0,2-3,7-20,1 0,2 1,1 0,1 2,6-8,-20 32,10-15,0 1,1 0,1 1,0 0,-11 13,0 1,0 0,1 0,-1 0,0 0,1 1,0-1,0 1,-1 0,1 0,0 0,1 1,-1-1,0 1,0 0,1 0,-1 1,1-1,-1 1,0 0,1 0,-1 0,1 1,-3 0,0 0,1 0,-1 0,0 0,0 0,-1 1,1-1,0 1,0 0,-1-1,1 1,-1 0,1 0,-1 0,0 0,0 0,0 0,0 0,0 0,0 0,-1 1,1-1,-1 0,1 1,-1-1,0 0,0 1,0-1,0 0,0 1,-1-1,1 1,-2 13,0-1,-1 1,-1-1,-1 4,5-18,-8 24,0-1,-2 0,0 0,-6 6,10-18,-1-1,0-1,-1 1,0-1,-1-1,0 1,0-2,-1 1,-7 5,48-35,-13 7,1 2,1 0,0 1,21-7,-38 17,26-10,0 2,13-2,-35 10,0-1,-1 1,1 0,0 1,-1 0,1 0,0 0,0 1,-1 0,1 0,0 1,-1-1,0 1,1 1,-4-1,-1 0,1 0,-1 0,0 0,1 0,-1 1,0-1,-1 1,1-1,0 1,-1 0,1 0,-1 0,0 0,0 0,0 0,-1 0,1 0,0 0,-1 0,0 0,0 0,0 0,0 0,-1 1,1-1,-1 0,0 0,0 1,-1 5,-1 1,0-1,0 1,-1-1,0 0,0-1,-1 1,-6 6,2-4,-1 0,0-1,0 0,-1-1,-1 0,0-1,0 0,0-1,-1 0,-6 1,8-3,1-1,-1 0,0-1,0-1,-1 0,1 0,0-1,-1 0,1-1,-1 0,1-1,0 0,-4-2,-15-6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0:26.627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301 1,'0'1,"0"0,0 0,-1 0,1 0,0 0,0 0,-1 0,1 0,-1 0,1 0,-1 0,1-1,-1 1,0 0,1 0,-1 0,0-1,1 1,-1 0,0-1,0 1,0-1,0 1,0-1,0 1,0-1,1 0,-1 1,0-1,0 0,-1 0,1 0,0 1,0-1,0-1,-48 0,25-1,17 3,1-1,0 1,0 1,0-1,0 1,0 1,0-1,1 1,-1-1,1 2,0-1,-1 1,2-1,-5 5,0 1,2-1,-1 1,1 0,1 1,0 0,0 0,1 0,0 1,-6 18,1 0,1 0,2 1,1 0,-2 26,6-35,1 1,0 0,2-1,1 1,0-1,2 1,0-1,2 0,0 0,1-1,1 0,3 4,-7-16,0 0,1 0,0 0,1-1,-1 0,2 0,-1 0,1-1,-1 1,2-2,-1 1,1-1,0 0,0-1,0 1,0-2,1 1,0-1,0-1,0 1,0-2,0 1,0-1,0 0,0-1,1 0,-1-1,0 0,1 0,26-6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0:48.805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135 0,'-5'0,"0"1,-1 0,1 0,0 0,0 1,0 0,-1 0,2 0,-1 1,0-1,0 1,1 0,0 0,0 1,0-1,0 1,0 0,0 0,1 0,0 1,0-1,0 1,1 0,-1 0,1 0,0 0,1 0,-1 0,-3 10,1 1,0-1,1 0,1 1,0 0,1 0,1 0,0-1,1 1,0-12,11 68,-11-68,0-1,0 1,0-1,1 1,-1-1,1 0,0 0,0 0,0 0,0 0,0 0,1 0,-1-1,1 1,0-1,0 0,0 0,2 2,-3-4,-1 1,0-1,0 1,0-1,1 1,-1-1,0 0,1 0,-1 1,0-1,0 0,1 0,-1-1,0 1,1 0,-1 0,0-1,0 1,1 0,-1-1,0 1,0-1,0 0,1 1,-1-1,0 0,0 0,0 0,1-1,0-1,0 0,-1 0,1 1,0-1,-1 0,0 0,0-1,0 1,0 0,0-2,1-10,0 0,-1 1,-1-1,-1-10,1 20,0 1,-1 0,0-1,0 1,0 0,0 0,-1 0,1 0,-2-3,2 7,1-1,0 1,-1-1,1 1,0 0,-1-1,1 1,-1-1,1 1,-1 0,1-1,-1 1,1 0,-1-1,1 1,-1 0,1 0,-1 0,1 0,-1-1,0 1,1 0,-1 0,1 0,-1 0,0 0,0 1,-1 0,1-1,-1 1,1 0,0 0,-1 0,1 0,0 0,0 0,0 0,-1 0,1 0,1 1,-1-1,-1 1,-31 49,29-46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55:17.69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1 226,'0'-96,"0"95,0-1,1 1,-1 0,1 0,0 0,-1 0,1 0,0 0,0 0,0 0,-1 0,1 1,0-1,0 0,0 1,0-1,0 0,1 1,-1-1,0 1,0-1,0 1,0 0,1 0,0-1,35-7,-32 8,26-7,1-2,-1-1,16-8,44-14,-85 30,14-4,-1 1,2 1,-1 0,0 1,6 1,-25 2,1 0,-1 0,0 1,0-1,0 0,0 0,0 0,0 1,0-1,0 1,0-1,0 1,0-1,0 1,0 0,0-1,-1 1,1 0,0-1,0 1,-1 0,1 0,0 0,-1 0,1 0,0 2,0 0,0 0,0 0,0 0,-1 0,0 0,1 0,-1 0,0 3,-1 10,-1-1,-1 0,-3 12,4-18,-1 3,-1 0,-1-1,0 1,0-1,-1 0,0 0,-1-1,0 1,-1-2,0 1,-1-1,1 0,-2-1,1 0,-1 0,-1-1,-9 5,22-13,0 1,0-1,0 0,0 1,0 0,0-1,0 1,0 0,0 0,0 0,0 1,0-1,0 0,0 1,0-1,0 1,0 0,0-1,0 1,-1 0,1 0,0 0,-1 0,1 1,0-1,-1 0,1 2,3 1,0 0,-1 0,1 1,-1 0,0 0,0 0,-1 0,2 4,-2-2,0 1,0 0,0 0,-1 0,-1 0,1 0,-1 0,-1 1,1-1,-1 0,-1 0,0 1,0-1,0 0,-1 0,-1 0,1 0,-1 0,0-1,-1 1,0-1,0 0,-1 0,1 0,-2 0,1-1,-1 0,0 0,0-1,0 1,-1-1,0-1,0 1,0-1,0-1,-1 1,0-1,1 0,-1-1,0 0,-1 0,1-1,0 0,-8 0,-25-2,35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0:49.542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60 70,'0'-1,"1"0,0 0,-1 0,1 0,-1 0,0 0,1 0,-1-1,0 1,1 0,-1 0,0 0,0 0,0-1,0 1,0 0,0 0,-1 0,1 0,-1-2,1 3,0-1,-1 1,1-1,-1 1,1 0,-1-1,1 1,-1 0,0-1,1 1,-1 0,1 0,-1-1,0 1,1 0,-1 0,0 0,1 0,-1 0,0 0,1 0,-1 0,0 0,1 0,-1 0,0 0,-1 1,0 0,-1-1,1 1,0 0,0 0,-1 0,1 0,0 1,0-1,0 0,1 1,-1 0,0-1,0 1,1 0,-1 0,1 0,0 0,-1 0,1 1,-1 5,0-1,1 1,0 0,0 0,0 0,1-1,1 1,-1 0,1 0,1-1,-1 1,1 0,1 1,-2-6,0 0,0 1,0-1,0 0,1 0,-1 0,1 0,0-1,-1 1,1 0,1-1,-1 1,0-1,1 0,-1 0,1 0,-1 0,1 0,0 0,0-1,0 1,0-1,0 0,0 0,1 0,-1 0,0-1,0 1,1-1,-1 0,0 0,1 0,0-1,0 0,1-1,-1 1,0-1,0 0,-1 0,1 0,0-1,-1 1,1-1,-1 0,0 0,0 0,0 0,0-1,-1 1,1-1,-1 0,0 0,0 0,0 0,-1 0,1 0,0-3,1 1,-1-1,0 1,-1-1,0 1,0-1,0 0,-1 0,0 1,0-1,-1 0,0 1,0-1,-1-4,-20-33,21 42,0 0,0 1,0-1,0 1,0-1,-1 1,1-1,0 1,-1 0,1-1,-1 1,0 0,1 0,-1 0,0 0,0 1,1-1,-1 0,0 1,0-1,0 1,0 0,-1-1,2 2,1-1,-1 0,1 0,-1 0,1 1,0-1,-1 0,1 1,0-1,-1 0,1 1,0-1,-1 0,1 1,0-1,0 1,-1-1,1 0,0 1,0-1,0 1,-1-1,1 1,0-1,0 1,0-1,0 1,0-1,0 1,0-1,0 1,0 7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0:49.942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16 13,'-1'-1,"-1"-1,-1 0,0 1,1 0,0 1,1-1,0 1,1 0,1-1,3-1,1 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0:50.490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1 54,'7'-4,"0"1,1 0,-1 0,1 0,0 1,2 0,24-8,-22 5,-3 2,0-1,1 1,0 0,0 1,9-1,-17 3,0 0,-1-1,1 1,0 1,0-1,-1 0,1 0,0 1,-1-1,1 1,0-1,-1 1,1 0,-1-1,1 1,-1 0,1 0,-1 0,1 0,-1 0,0 1,0-1,0 0,0 1,0-1,0 1,0-1,0 1,0-1,-1 1,1-1,0 1,-1 0,0-1,1 1,-1 1,2 18,-1 0,-1 1,-1-1,-1 0,-1 1,-5 18,-4 43,11-69,-1 0,0-1,2 1,-1-1,2 0,0 1,0-1,1 1,2 3,-1-12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0:50.960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ignorePressure" value="1"/>
    </inkml:brush>
  </inkml:definitions>
  <inkml:trace contextRef="#ctx0" brushRef="#br0">25 68,'-1'0,"-1"0,1 1,0-1,0 0,-1 1,1 0,0-1,0 1,0 0,0 0,0-1,0 1,0 0,0 0,0 0,0 0,0 0,1 1,-1-1,0 0,1 0,-1 0,1 1,-1-1,1 0,0 0,-1 1,1-1,0 0,0 1,0-1,0 0,0 1,0-1,1 0,-1 1,1 0,8 51,-9-50,1 0,0 0,1 0,-1 0,0 0,1-1,0 1,0 0,-1-1,2 1,-1-1,0 0,0 1,1-1,-1 0,2 1,-3-3,0 0,-1 0,1 1,0-1,0 0,-1 0,1 0,0 0,0 0,0 0,-1 0,1 0,0 0,0 0,-1 0,1-1,0 1,0 0,-1 0,1-1,0 1,-1 0,1-1,0 1,-1-1,2-1,0 1,-1-1,1 0,-1 0,1 0,-1-1,0 1,0 0,0 0,0-1,0 1,0-1,3-14,0 1,-1 0,1-16,-3 24,-1 1,1 0,-2 0,1-1,-1 1,0 0,0 0,-1 0,0 0,-2-3,4 10,0-1,0 0,-1 1,1-1,0 1,0-1,-1 1,1-1,-1 1,1-1,0 1,-1-1,1 1,-1-1,1 1,-1 0,1-1,-1 1,1 0,-1-1,0 1,1 0,-1 0,1 0,-1-1,0 1,1 0,-1 0,0 0,1 0,-1 0,0 0,1 0,-1 0,1 1,-1-1,-4 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1:24.42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131 99,'-1'2,"1"-1,-1 0,-1 0,1 1,0-1,0 0,0 0,0 0,-1-1,1 1,0 0,-1 0,1-1,-1 1,1-1,-1 1,1-1,-1 1,1-1,-1 0,0 0,1 0,-1 0,1 0,-1 0,0 0,1-1,-1 1,1-1,-1 1,1-1,-1 1,0-1,0 0,1 0,-1 0,-1 1,1-1,0 1,0 0,0 0,0 0,0 0,0 0,0 0,0 0,0 1,0-1,0 1,0-1,0 1,0 0,0 0,0 0,0 0,0 0,1 0,-2 1,-23 40,25-40,0 0,0 0,1 1,-1-1,0 0,1 0,-1 1,1-1,0 0,-1 0,1 1,0-1,1 0,-1 1,0-1,1 0,-1 1,1-1,0 0,0 0,0 0,1-2,-1 1,1 0,-1 0,1 0,0-1,0 1,-1-1,1 1,0-1,0 0,0 0,-1 0,1 0,0 0,0 0,0 0,0-1,0 1,35-7,-36 7,10-4,-1 2,1-1,0 1,0 1,1 0,-1 0,2 2,-10-1,0 0,-1 1,1 0,0-1,0 1,-1 0,1 1,-1-1,1 0,-1 1,0-1,0 1,1 0,-1 0,0 0,0 0,-1 0,1 0,0 0,-1 1,1-1,-1 1,0-1,0 1,0-1,0 1,0 0,-1-1,1 1,-1 0,1 1,0 6,0 0,-1 1,0-1,0 0,-1 1,-1-1,0 0,0 0,-4 10,4-13,-1 1,0-1,0 0,-1 0,1 0,-2 0,1 0,-1-1,0 0,0 0,-1 0,0-1,-2 2,7-6,0 0,0 0,0 0,0 0,-1-1,1 1,0 0,-1-1,1 1,0-1,-1 1,1-1,-1 0,1 1,-1-1,1 0,-1 0,1 0,-1 0,1 0,0-1,-1 1,1 0,-1-1,1 1,-1-1,0-1,0 1,1-1,-1 1,1-1,-1 0,1 1,0-1,0 0,0 0,0 0,0 0,0 0,1 0,-1-1,1 1,-1 0,-1-9,1 0,0 0,0 0,1 0,1-1,0-5,13-58,3 0,25-70,-30 97,-10 41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1:25.53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212 1,'-4'1,"1"0,-1 1,0 0,1 0,0 0,-1 0,1 0,0 1,0-1,-1 3,-13 7,-138 79,154-87,1 1,0-1,0 0,0 1,0-1,1 0,0 0,0 1,0-1,0 0,1 0,-1 0,1 0,0-2,0 1,0-1,0 0,1 0,-1-1,0 1,1 0,-1-1,1 1,0-1,-1 0,1 0,0 0,0 0,-1 0,1-1,0 1,0-1,0 0,0 0,0 0,0 0,0 0,0-1,1 0,12-2,1-1,-1-1,1 0,3-4,37-9,-56 18,1-1,-1 1,1 0,-1 0,1 0,-1 0,1 0,-1 1,1-1,-1 0,1 1,-1-1,0 1,1-1,-1 1,0 0,1-1,-1 1,0 0,0 0,0 0,0 0,0 0,0 0,0 0,0 1,1 1,0 1,0-1,0 1,-1 0,1 0,-1 0,0 0,0 0,-1 0,1 1,0 11,-1 0,0 0,-1 1,-2 8,2-14,-1 0,-1 0,0 0,0 0,-1-1,0 0,-1 0,-3 5,7-13,-1 1,1-1,-1 0,1 0,-1 0,0 0,0 0,0-1,0 1,0 0,0-1,-1 1,1-1,0 0,-1 0,1 0,-1 0,1 0,-1-1,1 1,-1-1,0 0,1 0,-1 1,0-2,1 1,-1 0,0 0,1-1,-1 0,1 1,-1-1,1 0,-1 0,1-1,0 1,-3-2,-16-17,15 10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1:25.97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23 1,'-1'1,"-1"1,-1-1,-1 1,0-1,0-1,2 1,0-1,1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1:33.93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26 104,'0'1,"0"-1,-1 0,1 1,0-1,-1 1,1-1,0 0,-1 1,1-1,-1 0,1 0,0 1,-1-1,1 0,-1 0,1 0,-1 1,1-1,-1 0,1 0,-1 0,1 0,-1 0,1 0,-1 0,1 0,-1 0,1 0,-1 0,1 0,-1-1,1 1,0 0,-1 0,1 0,-1-1,-7-18,7 15,1 0,-1-1,1 1,0 0,0 0,1 0,-1 0,1 0,0-1,1-1,0 3,-1 0,1 0,1 0,-1 1,0-1,1 1,-1 0,1 0,0 0,-1 0,1 0,0 0,0 1,1-1,-1 1,0 0,0 0,1 0,-1 0,0 1,1-1,-1 1,1 0,-1 0,0 0,1 0,-1 1,1 0,-1-1,0 1,0 0,1 1,-1-1,0 0,0 1,0 0,0 0,-1 0,1 0,0 0,-1 0,1 1,-1-1,0 1,0 0,0 0,0 0,0 0,-1 0,0 0,1 0,-1 1,3 8,0 1,-1-1,0 1,-1 0,-1 0,0 0,-1-1,0 1,-1 0,0 0,-1 0,-1 0,0-1,0 1,-1-1,-1 0,0 0,-1-1,0 1,-1-1,0-1,-1 1,0-1,0 0,-3 1,11-11,-1 0,1 0,0 0,0 1,-1-1,1 0,0 0,-1 0,1 0,0 1,0-1,-1 0,1 0,0 0,0 1,0-1,-1 0,1 1,0-1,0 0,0 0,0 1,0-1,0 0,-1 1,1-1,0 0,0 1,0-1,0 0,0 1,0-1,0 0,0 1,1-1,-1 0,0 0,0 1,0-1,0 0,0 1,0-1,1 0,-1 0,0 1,0-1,0 0,1 0,-1 1,0-1,0 0,1 0,-1 0,0 1,0-1,1 0,-1 0,0 0,1 0,-1 0,0 0,1 0,-1 1,0-1,0 0,1 0,-1 0,42-1,52-18,-57 6,-21 7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1:34.647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56 27,'-2'0,"-1"1,1 0,-1 0,1-1,-1 2,1-1,-1 0,1 0,0 1,0-1,0 1,0 0,0 0,0 0,0 0,0 0,1 0,-1 0,1 0,-1 1,1-1,0 1,0-1,0 1,1-1,-1 1,0 0,1-1,0 1,-1 1,0 5,-1 0,1 0,1 0,0 0,0 0,1 0,0 0,0 0,1 2,-2-10,1 0,-1 0,0-1,0 1,0 0,1-1,-1 1,0 0,1 0,-1-1,1 1,-1-1,1 1,-1 0,1-1,-1 1,1-1,0 1,-1-1,1 0,-1 1,1-1,0 0,0 1,-1-1,1 0,0 0,0 1,-1-1,2 0,22-10,15-29,-33 31,-1-1,0-1,-1 1,0 0,-1-1,1 0,-2 0,2-8,-3 15,-1 1,0 0,0 0,0-1,0 1,0 0,0 0,0 0,-1-1,1 1,-1 0,1 0,-1 0,0 0,0 0,0 0,0 0,-1-1,1 2,-1 0,0 0,1 0,-1 0,0 0,0 1,1-1,-1 1,0-1,0 1,0-1,0 1,0 0,0 0,0 0,0 0,0 0,1 1,-1-1,0 0,0 1,0 0,0-1,0 1,1 0,-28 13,24-10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2:04.215"/>
    </inkml:context>
    <inkml:brush xml:id="br0">
      <inkml:brushProperty name="width" value="0.05" units="cm"/>
      <inkml:brushProperty name="height" value="0.05" units="cm"/>
      <inkml:brushProperty name="color" value="#849398"/>
      <inkml:brushProperty name="ignorePressure" value="1"/>
    </inkml:brush>
  </inkml:definitions>
  <inkml:trace contextRef="#ctx0" brushRef="#br0">17 134,'0'1,"-1"-1,1 0,-1 0,0 0,1 0,-1 0,0-1,1 1,-1 0,0 0,1 0,-1 0,1-1,-1 1,0 0,1-1,-1 1,1 0,-1-1,1 1,-1-1,1 1,-1-1,1 1,0-1,-1 1,1-1,0 1,-1-1,1 1,0-1,3-21,-1 18,0-1,1 1,0-1,0 1,0 0,0 0,0 0,4-3,7-3,1 1,-1 1,1 0,1 0,-9 5,0 0,0 0,1 1,-1 0,1 0,-1 1,1 0,0 0,7 0,-13 2,0-1,0 1,0 0,0 0,0 0,0 0,0 0,0 0,0 0,-1 0,1 1,0-1,-1 1,1 0,-1-1,0 1,1 0,-1 0,0-1,0 1,0 0,0 0,-1 0,1 1,0-1,-1 0,1 0,-1 0,0 0,0 0,0 1,0-1,0 0,0 0,-1 0,0 15,0-1,-1 1,-1-1,-2 4,4-12,1-8,0 1,0-1,0 0,0 1,1-1,-1 1,0-1,0 0,1 1,-1-1,0 0,0 1,1-1,-1 0,0 1,1-1,-1 0,1 0,-1 1,0-1,1 0,-1 0,1 0,-1 1,1-1,-1 0,0 0,1 0,-1 0,1 0,-1 0,1 0,-1 0,1 0,-1 0,1 0,-1-1,0 1,3 0,-1 1,0-1,1 0,-1 1,0-1,0 1,1 0,-1 0,0 0,0 0,0 0,0 0,0 1,0-1,0 1,-1-1,1 1,-1-1,2 3,2 6,0-1,-1 1,0 0,-1 0,0 0,0 1,-1-1,-1 1,0 0,0-1,-1 1,0 3,0-8,0 1,-1-1,0 1,0-1,0 1,-1-1,0 0,0 0,0 0,-1 0,0 0,0 0,0-1,-1 1,0-1,0 0,0 0,-1 0,0-1,-2 2,-15 2,13-8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55:18.59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1 148,'0'-6,"1"-1,0 0,1 0,0 1,0-1,0 1,0-1,1 1,0 0,1 0,-1 0,1 1,1-1,-1 1,0 0,1 0,0 0,1 1,-1 0,1 0,-1 0,1 0,0 1,0 0,1 1,-1-1,1 1,-1 0,1 1,0-1,0 2,-1-1,1 1,0 0,0 0,0 0,0 1,-1 0,1 1,6 1,-11-2,0 0,1 0,-1 0,0 1,0-1,1 1,-1-1,0 1,0-1,-1 1,1 0,0 0,-1 0,1 0,-1 0,1 1,-1-1,0 0,0 2,1 2,0-1,-1 1,0 0,0 0,-1 0,1 0,-1-1,-1 6,-2 11,0 0,-2 0,0-1,-4 5,-5 17,-1-1,-3-1,-19 33,25-53,-1 0,-1-1,-1 0,-1-2,0 1,-2-2,-16 14,50-33,1 1,-1 0,1 1,5 2,17-1,38-1,-37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2:04.914"/>
    </inkml:context>
    <inkml:brush xml:id="br0">
      <inkml:brushProperty name="width" value="0.05" units="cm"/>
      <inkml:brushProperty name="height" value="0.05" units="cm"/>
      <inkml:brushProperty name="color" value="#849398"/>
      <inkml:brushProperty name="ignorePressure" value="1"/>
    </inkml:brush>
  </inkml:definitions>
  <inkml:trace contextRef="#ctx0" brushRef="#br0">48 68,'-3'-2,"0"1,0-1,0 0,1 0,-1 0,1-1,-1 1,1 0,0-1,0 0,0 0,0 1,0-1,0 0,1 0,0-1,0 1,-1-3,-4-10,17 46,26 115,-36-144,0 0,0 0,0-1,0 1,1-1,-1 1,0-1,0 1,1-1,-1 0,0 1,0-1,1 0,-1 0,0 0,1 0,-1 0,0 0,1 0,-1-1,1 1,30-6,-12 1,0-2,0 0,0-1,-1-1,8-5,-14 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2:05.349"/>
    </inkml:context>
    <inkml:brush xml:id="br0">
      <inkml:brushProperty name="width" value="0.05" units="cm"/>
      <inkml:brushProperty name="height" value="0.05" units="cm"/>
      <inkml:brushProperty name="color" value="#849398"/>
      <inkml:brushProperty name="ignorePressure" value="1"/>
    </inkml:brush>
  </inkml:definitions>
  <inkml:trace contextRef="#ctx0" brushRef="#br0">62 4,'-1'-1,"-1"1,0-1,0 1,1-1,-1 1,0-1,0 1,1 0,-1 0,0 0,0 0,0 0,1 1,-1-1,0 0,0 1,1-1,-1 1,0 0,1 0,-1-1,1 1,-1 1,0 1,0-1,1 0,-1 1,1-1,0 0,0 1,0 0,0-1,0 1,0 0,1-1,-1 1,1 1,-3 21,1-1,1 0,1 1,2-1,0 1,6 23,7 22,18 50,-24-94,-2-6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2:05.781"/>
    </inkml:context>
    <inkml:brush xml:id="br0">
      <inkml:brushProperty name="width" value="0.05" units="cm"/>
      <inkml:brushProperty name="height" value="0.05" units="cm"/>
      <inkml:brushProperty name="color" value="#849398"/>
      <inkml:brushProperty name="ignorePressure" value="1"/>
    </inkml:brush>
  </inkml:definitions>
  <inkml:trace contextRef="#ctx0" brushRef="#br0">9 4,'-2'0,"1"0,-1 0,1 0,0 0,0 0,1 0,0-1,0-1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2:06.220"/>
    </inkml:context>
    <inkml:brush xml:id="br0">
      <inkml:brushProperty name="width" value="0.05" units="cm"/>
      <inkml:brushProperty name="height" value="0.05" units="cm"/>
      <inkml:brushProperty name="color" value="#849398"/>
      <inkml:brushProperty name="ignorePressure" value="1"/>
    </inkml:brush>
  </inkml:definitions>
  <inkml:trace contextRef="#ctx0" brushRef="#br0">1 0,'1'0,"0"1,0-1,0 0,0 1,0-1,0 0,0 1,0-1,0 1,0 0,0-1,0 1,0 0,0-1,-1 1,1 0,0 0,0 0,-1 0,1 0,0 0,-1 0,1 0,-1 0,0 0,1 0,-1 0,0 0,0 0,1 0,-1 1,3 47,-2-26,14 78,4-1,23 66,-34-140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9:12:06.652"/>
    </inkml:context>
    <inkml:brush xml:id="br0">
      <inkml:brushProperty name="width" value="0.05" units="cm"/>
      <inkml:brushProperty name="height" value="0.05" units="cm"/>
      <inkml:brushProperty name="color" value="#849398"/>
      <inkml:brushProperty name="ignorePressure" value="1"/>
    </inkml:brush>
  </inkml:definitions>
  <inkml:trace contextRef="#ctx0" brushRef="#br0">22 23,'-3'4,"1"-1,0 0,0 1,0-1,0 1,0 0,1 0,0-1,0 1,0 0,0 0,0 0,1 0,0 0,0 0,0 0,0 1,0-1,1 0,0 0,0 0,0-1,0 1,1 0,0 0,0 1,0 1,0-1,1 0,0 0,0 0,0-1,0 1,1-1,0 1,0-1,0 0,0-1,1 1,-1-1,1 0,0 0,4 2,-8-5,0 1,0-1,-1 0,1 0,0 0,0 1,0-1,0 0,0 0,-1 0,1 0,0 0,0 0,0-1,0 1,0 0,-1 0,1-1,0 1,0 0,0-1,-1 1,1-1,0 1,-1-1,1 1,0-1,-1 1,1-1,0 0,0-1,0-1,1 1,-1-1,0 1,0-1,-1 1,1-1,-1 1,1-1,-1-2,-2-58,0 51,0 1,-1 0,-1-1,-2-5,5 15,1 0,-1-1,0 1,0 0,0 0,0 0,0 0,-1 1,1-1,-1 0,1 0,-1 1,1-1,-1 1,0 0,0-1,0 1,0 0,0 0,0 0,0 0,0 0,0 1,0-1,-1 1,1-1,-1 1,2 0,0 0,0 1,0-1,0 0,0 0,1 1,-1-1,0 1,0-1,0 1,0-1,1 1,-1 0,0-1,0 1,1 0,-1-1,1 1,-1 0,0 1,-5 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55:19.20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129 110,'1'-30,"1"22,-2-1,1 1,-1 0,-1 0,1 0,-2 0,0-4,2 11,-1 0,0 1,1-1,-1 0,0 1,1-1,-1 1,0-1,0 1,1-1,-1 1,0 0,0-1,0 1,1 0,-1 0,0 0,0 0,0 0,0 0,0 0,0 0,0 0,1 0,-1 0,0 0,0 0,0 1,0-1,1 0,-1 1,0-1,0 1,0-1,1 1,-1-1,0 1,1-1,-1 1,-31 22,25-15,0 1,1 0,0 0,0 0,1 1,0 0,1 0,0 0,1 1,0-1,0 1,1 0,1 0,0 0,0 0,1 0,0 0,2 6,-2-15,0 0,0-1,0 1,1 0,-1-1,1 1,-1 0,1-1,-1 1,1-1,0 1,0-1,0 0,0 1,0-1,0 0,0 1,0-1,0 0,1 0,-1 0,0 0,1 0,-1 0,1-1,-1 1,1 0,1-1,0 0,0 1,0-1,1 0,-1 0,0-1,0 1,0-1,0 1,0-1,0 0,0 0,2-2,6-2,0-1,-1 0,0-1,0 0,0 0,-1-1,1-2,-1 1,-1 0,0-1,-1 0,0-1,-1 1,0-1,0-1,-1 1,-1-1,0 0,0 0,-2 0,1 0,-1-1,-1 1,0-4,-2 9,0 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25:31.53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3068,'126'-69,"39"-33,17-10,-58 47,82-29,61-30,507-266,-97 30,-269 136,166-93,-175 95,372-242,-348 201,-46 26,-336 212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55:21.67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168 0,'-95'0,"93"3,-1 0,1 1,1-1,-1 0,0 1,1-1,-1 1,1-1,0 1,0 0,0 2,0 0,-13 51,2 0,3 1,-2 51,5 177,6-275,0-7,-1-1,1 1,0-1,0 0,0 1,1-1,-1 1,1-1,0 1,0-1,0 0,0 0,1 1,-1-1,1 0,0 0,-1 0,3 1,10 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55:22.33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0,'17'4,"-12"-3,0 0,-1 0,1 0,0 1,-1-1,0 1,1 0,-1 0,2 2,-4-2,-1-1,0 1,0-1,0 1,-1-1,1 1,0-1,0 1,-1 0,1 0,-1-1,0 1,1 0,-1 0,0-1,0 1,0 0,0 0,-1 0,1-1,0 1,-1 0,1 0,-1-1,1 1,-1 0,0-1,0 1,-12 36,2 0,2 1,1 0,2 0,1 6,3-23,2 0,0 1,2-1,0 0,1 1,2-1,0-1,1 1,8 18,-11-34,0 0,0 0,1 0,0 0,0-1,0 1,0-1,1 0,0 0,0-1,0 1,1-1,-1 0,1-1,0 1,0-1,5 1,-8-3,1 0,0 0,0-1,-1 1,1-1,0 0,0 0,-1 0,1-1,0 0,-1 1,1-1,0 0,-1-1,1 1,-1-1,0 1,1-1,-1 0,0 0,0 0,0-1,0 1,-1-1,1 0,-1 0,1 1,-1-2,0 1,0 0,0 0,-1-1,1-1,8-13,-2-1,0 0,-2-1,0 0,-1 0,-1 0,0 0,-2-1,0-5,-2 10,1 1,-2 0,0 0,-1-1,-1 1,0 0,-1 1,0-1,-1 1,-1-1,0 1,-9-12,-11-5,25 30,0 1,1-1,-1 0,0 1,0-1,1 0,-1 1,0-1,0 1,0-1,0 1,0-1,0 1,0 0,0 0,0-1,0 1,0 0,0 0,0 0,0 0,0 0,0 0,0 0,0 1,0-1,0 0,0 0,0 1,0-1,1 1,-1-1,0 1,-1 0,-5 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55:40.493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267 1,'-4'0,"-1"0,0 0,0 1,1-1,-1 1,0 0,1 0,-1 1,1 0,-1 0,1 0,0 0,0 0,0 1,0 0,0 0,0 0,1 0,0 0,-1 1,1 0,1-1,-4 5,-2 2,-9 11,2 0,1 1,0 1,2 0,0 1,2 0,0 1,2 0,1 0,0 3,-4 30,2 1,2 0,2 57,5-112,0 0,0 0,0 1,0-1,1 0,0 0,0 0,0 0,0-1,1 1,-1 0,1 0,0-1,0 1,0-1,3 3,-3-4,0-1,0 1,0-1,0 0,1 0,-1 0,0 0,1 0,-1 0,0 0,1-1,-1 1,1-1,0 0,-1 0,1 0,-1 0,1 0,-1 0,1-1,-1 0,1 1,-1-1,0 0,1 0,-1 0,1-1,23-10,0-2,-2-1,1-1,12-12,-33 25,0 0,-1-1,0 0,1 0,-1 1,-1-2,1 1,-1 0,0-1,0 1,0-1,0 1,-1-1,0 0,0 0,0 0,0-1,-1 4,0 0,0-1,0 1,0 0,0 0,-1 0,1 0,-1 0,1 0,-1 0,0 0,1 0,-1 0,0 1,0-1,-1 0,1 1,0-1,-1 0,1 1,-1-1,1 1,-1 0,1 0,-1-1,0 1,0 0,0 0,0 1,0-1,0 0,0 1,0-1,0 1,0 0,0-1,0 1,0 0,0 0,0 0,-1 1,-4-1,0 0,0 1,-1 0,1 0,0 1,0 0,0 0,1 1,-1 0,1 0,-1 1,1-1,0 1,0 1,0-1,1 1,0 0,0 0,0 0,0 1,1 0,-4 6,2 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55:41.048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21 13,'-3'0,"-2"0,1 0,0 0,2 0,0 0,1 0,4 0,2 0,3-4,4 0,0-1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55:43.185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21 167,'-1'0,"0"0,0 0,1 0,-1 0,0 0,0 0,1 0,-1 0,0-1,0 1,1 0,-1 0,0 0,1-1,-1 1,0 0,1-1,-1 1,0-1,1 1,-1-1,1 1,-1-1,1 1,-1-1,1 0,0 1,-1-1,1 1,-1-1,1 0,0 0,0 1,-1-2,1 0,0 0,0-1,1 1,-1-1,0 1,1 0,0-1,-1 1,1 0,0-1,1 0,2-6,1 1,0 0,0 1,1-1,5-5,2 4,1 0,-1 1,1 1,1 0,-1 1,1 1,0 0,0 1,1 0,-1 2,1-1,0 2,14 0,-30 1,1 0,0 0,0 0,0 0,0 0,0 1,0-1,0 0,0 0,-1 1,1-1,0 0,0 1,0-1,-1 1,1-1,0 1,0-1,-1 1,1 0,0-1,-1 1,1 0,-1-1,1 1,-1 0,1 0,-1 0,1 0,-1 2,1 0,0 0,-1 0,0 0,0 0,0 0,0 0,0 0,-1 0,1 1,-4 15,-1-1,-1 0,-3 6,4-12,-12 39,-3-1,-1-2,-3 0,-2-1,-2-2,-2-1,-16 18,56-67,0 0,1 1,0 0,0 1,0 1,0 0,1 0,-1 1,1 0,-1 1,0 0,1 1,2 1,17 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55:44.103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457 69,'0'-12,"0"8,0-1,0 0,0 0,0 0,1 1,0-1,0 0,0-1,0 5,0 0,-1 0,1 0,0 1,-1-1,1 0,0 0,0 1,0-1,0 0,0 1,0-1,0 1,0 0,0-1,0 1,0 0,0-1,0 1,0 0,0 0,0 0,0 0,0 0,0 0,0 0,0 0,0 0,0 1,0-1,0 0,0 1,0-1,0 1,0-1,0 1,0-1,0 1,0 0,0-1,-39 21,6-12,1-2,-1-1,0-2,-1-1,-85 15,93-12,18-3,0-1,0-1,0 1,0-1,0 0,-4-1,12 1,0 0,0 0,0 0,0 0,0 0,0 0,0 0,0 0,0 1,0-1,-1 0,1 0,0 1,-1-1,1 0,-1 1,0-1,1 1,-1-1,0 0,0 1,0-1,0 1,5 44,-4-40,1 86,-2-91,1-1,-1 1,1 0,-1-1,1 1,-1 0,1-1,0 1,-1-1,1 1,0-1,-1 1,1-1,0 0,0 1,-1-1,1 0,0 1,0-1,0 0,0 0,-1 0,1 0,0 0,0 0,0 0,0 0,0 0,31 1,-26-1,63-8,-57 6,1 0,-1 1,1 0,0 1,11 1,-20 0,1 0,-1 0,0 0,1 1,-1 0,0 0,0 0,0 0,-1 0,1 1,0-1,-1 1,1 0,-1 0,0 1,0-1,-1 1,1-1,0 2,1 1,0 1,0-1,-1 1,0 0,0 1,0-1,-1 0,0 1,0 0,-1-1,0 1,-1 0,0-1,0 1,0 0,-1 0,0-1,-1 1,-1 4,0-2,-1-1,0 1,-1-1,0 0,0-1,-1 1,0-1,0 0,-1-1,0 0,0 0,-1 0,0-1,-8 5,-43 24,-2-2,-1-4,-2-2,-22 5,73-28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55:48.607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39 21,'-13'-9,"-8"-2,17 14,6 11,148 411,-100-293,3-7,-26-71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55:49.056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 1,'3'1,"0"0,1 0,-1 1,0-1,0 1,0 0,0 0,-1 0,1 0,0 1,-1-1,0 1,1-1,-1 1,0 0,0 0,-1 0,1 0,-1 0,2 3,4 6,140 218,102 117,-186-268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55:49.441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21 1,'-3'0,"-2"0,0 0,2 0,0 0,2 0,3 0,6 0,1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55:50.459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1 272,'0'-2,"1"0,0-1,0 1,0-1,0 1,0 0,0 0,1 0,-1 0,1 0,-1 0,1 0,0 0,0 1,0-1,0 1,0-1,0 1,0 0,0 0,3-1,63-28,-44 21,262-128,-234 111,-42 21,-1 0,1 1,0 0,1 1,-1 0,3 0,-11 3,0-1,0 1,0 0,1 0,-1 0,0 0,0 0,0 0,0 0,0 1,0-1,0 1,0 0,0 0,0-1,0 1,0 0,0 1,-1-1,1 0,0 0,-1 1,1-1,-1 1,0-1,1 1,-1 0,0 0,0-1,0 1,0 0,0 0,0 0,-1 1,6 17,-2-1,-1 1,0 1,-2-1,0 0,-1 0,-1 1,-1-1,-3 13,-8 39,-23 68,-25 62,55-177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26:04.56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1,'4'2,"-1"0,1-1,0 1,0 0,-1 0,1 1,-1-1,0 1,0-1,1 1,-2 0,3 2,17 30,-2 1,0 0,-3 2,-1 0,-2 1,3 17,-13-39,-1 0,-1-1,0 1,-1 0,-1 1,0-1,-2 0,0 0,-1-1,0 1,-1 0,-6 12,-9 19,-3 0,-2-1,-14 20,21-39,7-8,3-5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55:51.230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311 124,'-7'-7,"-9"-10,0 2,-1 0,0 0,-1 2,-1 0,-5-1,21 12,-1 0,0 0,1 0,-1 1,0-1,0 1,0 0,0 1,0-1,-1 1,1-1,0 1,0 1,0-1,0 0,0 1,0 0,0 0,0 0,0 1,0-1,0 1,0 0,1 0,-1 0,1 0,0 1,-1 0,1-1,0 1,0 0,1 0,-1 1,1-1,0 1,-2 2,-2 6,-1 0,2 0,0 0,1 1,0 0,1 0,0 0,1 1,0-1,1 1,1 1,0-8,0 0,1-1,0 1,0 0,0 0,1 0,0-1,0 1,1-1,2 5,-3-8,0 1,0-1,1 0,-1-1,1 1,-1 0,1-1,0 1,0-1,0 0,1 0,-1 0,0 0,1-1,-1 1,1-1,0 0,-1 0,3 0,0 0,0-1,0-1,0 1,0-1,0 0,0 0,-1 0,1-1,0 0,-1 0,1-1,-1 0,0 0,0 0,0 0,0-1,0 0,3-3,12-11,-2-1,0-1,9-12,18-33,-43 61,0 0,1 0,-2 0,1-1,0 1,-1 0,0-1,0 1,0-1,-1 1,1-1,-1 0,0 1,0-1,-1 1,1-1,49 43,-11 3,-2 1,-1 1,-3 2,-1 1,0 8,46 65,-43-71,-5-9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57:59.095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456 0,'0'2,"0"0,0 0,-1 0,1-1,0 1,-1 0,1 0,-1-1,0 1,1 0,-1-1,0 1,0-1,0 1,0-1,0 1,-1-1,1 1,0-1,-1 0,1 0,-38 19,10-8,6 1,-1-1,0-2,-1 0,0-1,0-2,-1-1,0-1,0-1,-1-1,1-1,-1-2,1 0,-14-4,42 6,0-1,0 0,0 1,0-1,0 1,0 0,0-1,0 1,-1 0,1 0,-1 0,1 0,-1 1,0-1,0 0,0 1,0-1,0 0,-1 1,1-1,-1 1,1-1,-1 1,10 63,-10-66,4 66,-6 61,3-127,-1 1,1-1,-1 1,1-1,-1 1,1-1,0 1,-1-1,1 0,0 1,-1-1,1 0,0 1,-1-1,1 0,0 0,-1 0,1 0,0 0,-1 0,1 0,0 0,0 0,-1 0,1 0,0 0,-1 0,1-1,0 1,-1 0,1-1,0 1,-1 0,33-9,-29 8,7-3,-1 2,1-1,0 1,0 1,0 0,0 0,0 1,0 1,9 1,-15-1,0 0,0 1,0 0,0 0,0 1,0-1,-1 1,1 0,-1 0,0 1,0-1,0 1,0 0,-1 0,1 0,-1 0,0 1,0-1,-1 1,2 4,1-1,-2 1,1 0,-1-1,-1 1,1 0,-1 1,-1-1,0 0,0 0,-1 1,0-1,-1 0,0 1,0-1,-1 0,0 0,-1 2,0-5,1-1,-1 1,0-1,0 0,0 0,0 0,-1 0,0-1,0 1,-1-1,1 0,-1 0,0-1,0 1,0-1,0 0,0 0,-1-1,1 0,-1 0,0 0,0-1,0 1,0-1,0-1,-5 1,-3-1,5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58:00.144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234 1,'0'1,"0"-1,0 1,0 0,0 0,0 0,0-1,0 1,0 0,0 0,0-1,0 1,0 0,0 0,-1-1,1 1,0 0,-1-1,1 1,-1 0,1-1,0 1,-1 0,1-1,-1 1,0-1,1 1,-1-1,1 1,-1-1,0 0,1 1,-1-1,0 0,0 1,1-1,-1 0,0 0,0 0,1 1,-1-1,0 0,0 0,1 0,-1 0,0-1,0 1,0 0,-18 2,-3 4,-1 0,2 2,-11 4,25-9,0 0,0 1,0 0,1 0,0 0,0 1,0 0,0 0,1 0,0 1,0-1,-3 5,6-4,-1 1,1 0,0-1,1 1,0 0,0-1,0 1,1 0,0 6,7 63,-6-74,0 0,1 0,-1 0,0-1,0 1,1 0,-1 0,1-1,0 1,-1-1,1 1,0-1,0 0,0 0,0 1,0-1,0-1,1 1,45 17,-36-14,9 4,0-2,0 2,-1 0,0 1,-1 1,0 1,6 4,-21-11,0-1,0 0,-1 1,1-1,-1 1,1 0,-1 1,-1-1,1 0,-1 1,1-1,-1 1,0 0,-1 0,1 0,-1 0,0 0,0 0,-1 0,0 0,0 0,0 0,0 0,-1 0,1 0,-1 0,-1 0,1 0,-1 1,-4 12,0-1,-1 0,-1-1,-1 0,0 0,-1-1,-1 0,0 0,-1-2,-7 7,17-18,1 0,-1-1,1 0,-1 1,0-1,0 0,0 0,0 0,0 0,0 0,0 0,0-1,0 1,-1-1,1 0,0 1,0-1,0 0,-1 0,1 0,0 0,0-1,0 1,0-1,-1 1,1-1,0 0,0 0,0 0,0 0,0 0,0-1,-1-1,0 0,-1 0,2 0,-1-1,0 1,1-1,0 0,0 0,0 0,0 0,0 0,1 0,0 0,0-1,0-1,-2-15,1 0,1 1,1-1,1 0,1 0,1 0,1 1,0 0,2-1,0 2,1-1,1 1,1 0,2-2,10-16,2 2,1 0,1 2,2 0,1 2,18-13,-39 37,0 0,0-1,-1 1,0-1,0 0,4-9,-4 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58:00.785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23 0,'-10'84,"0"-11,9-57,0-10,1 0,-1 0,1 0,1 0,-1 0,1 0,1 5,-1-9,0-1,0 1,0 0,0-1,0 0,0 1,0-1,0 0,0 1,1-1,-1 0,0 0,1 0,-1 0,1 0,0 0,-1-1,1 1,0 0,-1-1,1 1,0-1,-1 0,1 1,0-1,0 0,0 0,-1 0,1-1,10 1,-1-1,0 0,0-1,0-1,0 0,0 0,-1-1,1 0,-1-1,0 0,0-1,4-3,-8 6,0-1,0-1,0 1,-1-1,0 0,0 0,0-1,0 0,-1 1,0-1,0-1,-1 1,0 0,0-1,0 0,-1 0,0 0,0 0,-1 0,0 0,0 5,-1 1,0-1,0 1,0 0,0-1,0 1,-1-1,1 1,0 0,-1-1,1 1,-1 0,1-1,-1 1,0 0,1 0,-1-1,0 1,0 0,0 0,0 0,0 0,0 0,0 0,0 1,-1-1,1 0,0 0,0 1,-1-1,1 1,0-1,-1 1,1 0,0-1,-2 1,-3-1,0 1,-1 0,1 0,0 1,0 0,0 0,-5 1,-19 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00:16.694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42 0,'-3'0,"-2"0,1 0,0 0,2 0,-3 0,-1 0,1 0,2 0,0 0,2 0,0 0,1 0,0 0,0 0,1 0,-1 0,0 4,0 11,0 9,0 13,4 2,4 2,4 1,5 3,1 2,2 0,-3-9,0-7,3-5,5-7,-1-7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00:43.9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1,'17'18,"-1"1,0 0,-2 2,0-1,6 16,13 32,3 14,-22-45,2-1,1-1,1-1,3 0,0-1,23 25,-42-56,-2-1,1-1,-1 1,0-1,0 1,1-1,-1 1,0-1,1 0,-1 1,1-1,-1 0,0 1,1-1,-1 0,1 0,-1 1,1-1,-1 0,1 0,-1 0,1 1,-1-1,1 0,-1 0,1 0,-1 0,1 0,-1 0,1 0,-1 0,1-1,0 1,-1 0,4-1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00:44.7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642 1,'-8'-1,"-1"2,1-1,-1 1,1 0,0 1,0-1,0 2,0-1,-2 2,5-1,-1 0,1 1,0-1,0 1,1 0,-1 1,1-1,0 1,0 0,0 0,1 0,-3 5,-31 62,4 2,2 0,5 2,-9 42,-11 29,-199 523,235-647,1 1,2 0,0 1,2-1,-1 9,6-26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00:59.9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 22,'-7'-4,"-3"0,2-1,0 2,3 0,2 2,2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11:35.277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457 107,'0'-3,"0"0,0-1,0 1,-1 0,1 0,-1 0,0 0,0 0,0 0,0 0,0 1,-1-1,1 0,-1 1,0-1,0 1,0-1,0 1,0 0,-1-1,-4-1,1-1,-1 2,0-1,0 1,0 0,-1 0,-6-1,-1-1,-1 1,0 1,0 0,0 1,0 1,0 0,0 1,-1 1,-9 2,18-2,1 1,-1 0,1 1,-1-1,1 1,0 0,0 1,0 0,0 0,1 1,0-1,0 2,0-1,0 0,1 1,0 0,0 0,1 1,-1-1,-1 6,-5 12,0 2,2-1,1 1,1 0,2 1,0 0,2 0,0 2,-1 56,7 79,-2-148,0 0,1 0,1 0,0-1,1 1,1-1,0 0,1 0,0 0,5 5,-6-11,1-1,1 0,-1 0,1 0,1-1,0 0,0 0,0 0,0-2,1 1,0-1,0 0,1-1,-1 0,1 0,7 1,18 3,1-1,0-2,0-2,0-1,0-2,0-1,0-2,0-1,1-3,-26 5,-1 0,0-1,0 0,0-1,-1 0,1 0,-1-1,0-1,-1 1,1-1,-1-1,0 0,0 0,-1 0,5-7,-4 3,-2 1,1-1,-1 0,-1-1,0 1,0-1,-1 0,-1 0,0 0,-1-1,0 1,-1-3,1-2,-2-1,0 1,-1-1,-1 1,-1 0,0-1,-1 1,-1 0,-1 1,0-1,-1 1,0 1,-2-1,0 1,-1 1,0-1,-1 2,-9-9,-6-1,-1 3,-1 0,-1 1,-1 2,0 1,-1 2,-1 1,-18-5,12 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11:36.983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169 3,'10'5,"14"6,-24-14,-12-9,7 11,0 0,0 0,0 1,0 0,0 0,0 0,0 1,0-1,0 1,0 1,-3 0,2 0,0 0,0 1,1 0,-1 0,0 1,1 0,0 0,0 0,0 0,1 1,-1 0,1 0,0 0,0 0,1 1,0 0,0-1,0 1,0 0,1 0,0 2,-5 14,1 0,0 0,2 1,1 0,0 9,2-21,0 3,0 0,1 0,0 0,1 0,0 0,2 1,-3-12,1 0,0 0,0 0,0 0,0 0,1 0,-1-1,1 1,-1-1,1 1,0-1,0 1,0-1,1 0,-1 0,0 0,1 0,-1-1,1 1,0-1,-1 1,1-1,0 0,0 0,0 0,0 0,0-1,0 1,0-1,0 0,7 1,0-1,0-1,0 0,0 0,0-1,0 0,-1 0,1-1,-1-1,1 1,-1-1,-1-1,4-2,0 0,-1-1,0 0,-1 0,0-1,0-1,-1 0,0 0,0-1,5-10,-9 13,0 0,0-1,-1 0,-1 1,0-2,0 1,0 0,-1 0,0-1,-1 1,0-1,-1 0,0-3,-1 5,0 1,0 0,-1 0,0 0,-1 0,1 0,-1 1,0-1,-1 1,0-1,0 1,0 0,0 1,-1-1,0 1,0 0,-1 0,-5-3,-3-3,4 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26:05.95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214 178,'-4'0,"0"-1,0 1,0 1,0-1,-1 1,1-1,1 1,-1 0,0 1,0-1,0 1,1-1,-1 1,0 0,1 1,0-1,0 0,0 1,0 0,0 0,0 0,0 0,1 0,0 0,0 1,0-1,0 1,0 0,0 1,-10 19,1 1,1 0,1 0,1 1,1 1,2-1,-1 13,4-21,1 0,0 0,1 0,2 1,-1-1,2 0,0 0,2-1,0 1,0-1,6 10,-9-22,0-1,1 0,0 0,-1 0,1 0,1 0,-1-1,0 1,1-1,0 0,0 0,0 0,0 0,0-1,1 0,-1 0,1 0,3 1,0-1,1 0,-1 0,0-1,1 0,0-1,-1 0,1 0,4-1,12-3,-1-1,1-1,-1-1,-1-1,1-1,6-5,-9 3,-1 0,0-2,-1 0,0-2,-1 0,0-1,1-2,-8 6,1-1,-2 1,0-2,0 0,-2 0,1 0,-2-1,0 0,-1-1,2-6,-6 9,0 0,-1 1,0-1,-1 0,-1 1,0-1,0 1,-1-1,-1 1,0-1,-1 1,-2-4,-2-3,0 0,-1 0,-1 0,-1 1,0 1,-2 0,-3-3,6 9,-1 1,0 1,-1 0,0 0,0 1,-1 1,0 0,0 1,-1 0,0 1,0 0,0 1,-1 1,1 1,-15-2,18 3,0 0,-1 1,1 0,0 1,0 0,0 0,0 1,0 1,0 0,1 0,-1 1,1 1,0 0,0 0,1 1,-1 0,1 0,0 1,1 1,0-1,-2 4,-5 8,2 0,1 1,1 1,0 0,1 0,2 1,0 0,1 1,0 8,-2 14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11:40.332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745 43,'-1'-3,"0"0,0 1,-1-1,1 1,-1-1,0 1,0 0,0-1,0 1,0 0,0 0,0 1,-1-1,1 0,-1 1,1 0,-1-1,0 1,-3 0,0 0,0 0,-1 1,1 0,0 0,0 0,0 1,-3 0,-43 6,1 1,0 3,0 2,2 2,0 2,-16 9,46-16,-1 0,2 0,-1 2,1 0,1 2,1 0,0 0,0 2,2-1,0 2,0 0,2 1,0 0,1 1,1 0,-3 11,8-18,1-1,1 1,0 0,1 0,0 0,0 1,1-1,1 0,0 1,1-1,1 3,-1-13,-1-1,1 1,0 0,0-1,0 1,0 0,1-1,-1 1,0-1,1 0,-1 1,1-1,-1 0,1 0,-1 0,1 0,0 0,0 0,0 0,-1-1,1 1,0-1,0 1,0-1,0 0,0 0,0 0,0 0,0 0,0 0,0 0,0-1,-1 1,2-1,10-1,0 0,0-1,-1 0,8-4,15-7,-1-3,0 0,-1-2,-1-2,-1-1,-1-1,-1-2,-1-1,-1-1,11-16,-38 43,0 0,0 0,0 0,0 0,0 0,0 0,-1 0,1 0,0 0,0 0,0 0,0 0,0 0,0 0,0 0,0 0,0 0,0 0,0 0,-1 0,1-1,0 1,0 0,0 0,0 0,0 0,0 0,0 0,0 0,0 0,0 0,0 0,0 0,0 0,0 0,0-1,0 1,0 0,0 0,0 0,0 0,0 0,0 0,0 0,0 0,0 0,0 0,0-1,0 1,0 0,0 0,0 0,0 0,0 0,0 0,0 0,0 0,0 0,0 0,0 0,0-1,0 1,0 0,0 0,0 0,1 0,-1 0,-13 3,-15 9,18-4,1 0,1 1,0 0,0 0,1 1,0 0,0 0,1 0,0 1,1 0,0 3,-6 14,1 0,2 1,-5 28,4 0,3 1,3-1,2 31,16 172,-13-231,2 18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11:40.904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175 0,'-18'23,"0"0,2 1,0 1,2 0,0 1,2 0,-8 25,6-16,7-20,2 1,0 0,0 1,2-1,0 1,1-1,0 1,1 0,1 3,0-16,1 1,-1 0,0 0,1-1,0 1,0 0,1-1,-1 1,1-1,0 1,0-1,1 0,-1 0,1 0,0 0,0 0,0-1,0 1,1-1,-1 0,1 0,0 0,0-1,0 1,0-1,1 0,-1 0,1 0,-1-1,1 1,-1-1,1 0,4 0,4-1,0 1,-1-2,1 0,0 0,-1-1,1-1,-1 0,0-1,0 0,0-1,-1 0,1-1,-1 0,-1-1,1 0,-1 0,0-1,-1-1,0 0,0 0,-1-1,7-10,-8 11,0 0,-1-1,0 0,-1 0,0 0,-1-1,0 1,0-1,-1 0,-1 0,0-1,0 1,-1 0,0-1,-1 1,-1-1,0 1,0-1,-1 1,-1 0,1 0,-2 0,0 0,0 1,-3-6,1 8,1 0,-1 1,0-1,0 1,-1 0,0 1,0 0,-1 0,0 1,0-1,0 2,0-1,-1 1,-3-1,-4-1,-1 1,1 0,-1 1,0 1,0 1,0 0,-8 1,-9 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11:41.366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45 166,'-3'-1,"-27"-10,29 12,0-1,1 0,-1 1,0-1,1 1,-1-1,0 1,1 0,-1-1,1 1,-1 0,1-1,-1 1,1 0,-1 0,1-1,0 1,-1 0,1 0,0 0,0-1,-1 1,1 0,0 0,0 0,0 0,0 0,0-1,0 1,1 0,-1 0,0 0,0 0,1-1,-1 1,1 1,-1 0,1 1,0-1,-1 0,1 1,0-1,0 0,1 0,-1 0,0 0,1 0,-1 0,1 0,0 0,0-1,0 1,0-1,0 1,0-1,0 1,0-1,0 0,0 0,1 0,-1-1,1 1,-1 0,0-1,1 0,-1 1,1-1,-1 0,1 0,0-1,11 1,0 0,0-1,-1-1,1 0,5-2,5-2,0-1,0-1,16-8,-33 14,-1-2,1 1,0-1,-1 0,0 0,0-1,0 0,-1 0,0 0,0-1,0 0,0 0,-1 0,2-4,-5 8,0 0,0 0,0 0,-1 0,1 0,-1 0,1 0,-1 0,0 0,1 0,-1 0,-1 0,1-1,0 1,0 0,-1 0,1 0,-1 0,1 0,-1 0,0 0,0 0,-1-1,0 0,-1 0,0 0,0 0,0 0,0 1,0-1,0 1,-1 0,1-1,-1 2,0-1,0 0,-9-3,-1 1,1 0,-1 0,0 2,0 0,-13 0,-10 3,4 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11:42.839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127 0,'-15'34,"1"1,2 0,2 1,-4 21,-20 146,19-71,4 65,10-152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11:43.656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43 48,'2'4,"1"1,-1 0,0 0,-1 0,1 0,-1 1,0-1,-1 0,1 1,-1-1,0 0,0 1,0-1,-2 3,-1 4,-1 0,0 0,-1 0,0-1,-3 4,3-4,1-4,1 0,0 1,0-1,1 0,0 1,0 0,1-1,0 1,1 0,-1 0,2 6,-1-11,1 0,-1 0,1 0,0 0,0 0,0 0,0 0,1-1,-1 1,1 0,0-1,-1 1,1-1,0 0,1 0,-1 0,0 0,0 0,1 0,0 0,-1-1,1 1,0-1,-1 0,1 0,0 0,0 0,0 0,0-1,3 1,18 2,1-1,-1-2,20-1,-20-1,-1 2,0 1,0 1,7 1,-27-2,1 0,-1-1,0 1,0 0,0 1,1-1,-1 1,-1-1,1 1,0 0,0 0,-1 0,1 0,-1 1,1-1,-1 1,0-1,0 1,0 0,0 1,0 1,0 1,0-1,0 1,-1 0,1-1,-2 1,1 0,-1 0,1 0,-2-1,1 3,-3 12,0 0,-1-1,-1 0,-1 0,0 0,-7 10,7-16,-1 0,-1-1,0 1,-1-2,0 1,0-2,-2 1,-4 3,13-11,-1-1,-1 0,1 0,0 1,0-2,-1 1,1 0,-1-1,0 0,1 1,-1-2,0 1,0 0,0-1,0 1,1-2,0 1,1-1,-1 0,0 1,1-1,-1 0,1-1,-1 1,1 0,-1-1,1 1,0-1,0 0,0 0,0 0,0 0,0 0,0 0,1-1,-1 1,1 0,-1-1,1 0,-5-10,0-1,0 1,2-1,0 0,0-1,1 1,1-1,1 1,0-1,0-2,2-19,1 1,1-1,6-22,13-35,3 1,21-43,-24 71,-14 42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11:44.357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146 0,'-1'10,"-1"0,0-1,-1 0,0 0,0 1,-1-2,-3 7,-8 22,10-25,2 1,-1 0,2-1,0 1,0 0,1 0,1 0,0 0,1 1,0 1,0-11,0 1,0-1,0 0,1 1,0-1,0 0,0 0,0 0,0-1,1 1,0 0,0-1,0 0,0 0,0 1,1-2,-1 1,1 0,0-1,-1 0,1 0,1 0,-1 0,0-1,0 1,1-1,-1 0,0 0,1-1,3 1,4-1,-1 1,1-2,-1 0,1 0,-1-1,0 0,0-1,0 0,0-1,10-5,-13 6,0-1,0 0,0-1,-1 0,0 0,0-1,0 0,-1 0,1 0,-1-1,-1 0,1 0,-2-1,3-2,-6 8,0 0,0 0,-1 0,1-1,0 1,-1 0,0-1,1 1,-1 0,0-1,0 1,0 0,-1-1,1 1,0 0,-1-1,1 1,-1 0,0 0,-1-2,0-1,-1 1,0-1,0 1,-1 0,1 0,-1 1,0-1,0 1,-3-3,-11-6,-1 1,0 1,-1 0,-7-1,19 7,-20-9,-1 2,0 1,-1 1,0 1,0 2,-31-3,38 10,8 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11:44.774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25 46,'-1'0,"0"1,-1 0,1-1,0 1,0 0,0 0,0-1,0 1,0 0,0 0,0 0,0 0,0 1,0-1,1 0,-1 0,0 0,1 1,-1-1,1 0,-1 1,1-1,0 0,0 1,0-1,-1 0,1 1,0-1,1 1,-1-1,-1 56,1-45,-2 15,1-19,1 0,-1 0,1 0,0 0,1 0,0 0,0 0,1 0,2 5,-4-12,0 0,1 0,-1 0,1 0,0 0,-1 0,1 0,0 0,-1 0,1-1,0 1,0 0,-1-1,1 1,0 0,0-1,0 1,0-1,0 1,0-1,0 0,0 0,0 1,0-1,0 0,0 0,0 0,1 0,0 0,0-1,0 0,0 1,0-1,-1 0,1 0,0 0,0 0,-1-1,1 1,-1 0,1-1,-1 1,1-1,3-4,0-1,0 1,0-1,-1 0,0 0,-1-1,1 0,-1-8,0 0,-1 0,0 0,-1-1,-1 1,-1-1,-1 1,0 0,-1 0,0 0,-3-5,5 15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11:46.212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1 426,'0'-30,"1"1,2 0,1 0,1 0,2 0,3-7,-4 18,1 1,1-1,0 1,2 0,0 1,0 0,2 1,0 0,0 1,3-2,-12 13,0-1,1 1,-1 1,0-1,1 0,0 1,-1 0,1 0,0 0,0 0,0 0,1 1,-1 0,0 0,0 0,1 1,-1-1,0 1,1 0,-1 0,0 0,1 1,-1 0,0-1,5 3,-3 0,1 0,-1 1,1 0,-1 0,0 0,-1 1,1 0,-1 0,0 0,0 1,-1 0,1 0,-1 0,-1 0,2 4,6 12,-2 2,-1-1,-1 1,0 0,-2 1,-1 0,-1 0,-1 0,-2 0,0 0,-1 0,-2 0,0-1,-2 1,-1-1,-3 7,4-13,-2 0,0 0,-1-1,-1 0,0 0,-1-1,-1-1,-1 1,0-2,-4 4,6-9,0 0,0-1,-1 0,0-1,0 0,0-1,-1 0,0-1,-1 0,1-1,-1 0,0-1,1 0,-1-1,-3-1,9 0,3 0,1-1,-1 1,1-1,-1 0,0 0,1-1,-1 1,1-1,-1 0,1 0,-2 0,48-2,-16 3,52-1,22 5,-58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11:46.813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1 171,'4'-1,"1"0,-1 0,1-1,-1 1,0-1,1 0,-1 0,0 0,0 0,1-2,11-5,49-24,80-36,-124 61,1 1,0 0,0 1,1 2,21-2,-42 5,0 1,-1 0,1 0,0 0,0 0,0 0,-1 0,1 1,0-1,0 1,-1-1,1 1,0-1,-1 1,1 0,-1 0,1 0,-1 0,1 0,-1 0,1 0,-1 1,0-1,0 0,0 1,0-1,1 2,0 1,-1 0,0 0,0 0,0 0,0 0,-1 0,0 1,0-1,0 0,0 0,0 0,-1 1,-3 18,-2 0,0-1,-1 0,-3 4,10-24,-23 48,-2 0,-2-2,-3-1,-1-1,-2-2,-4 1,-10 16,38-48,3-6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11:47.349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159 1,'-12'28,"1"0,2 1,-1 7,-10 29,-11 17,-15 46,41-111,0 1,2-1,0 1,1 0,1 0,0 5,1-18,0 0,1 1,0-1,-1 0,1 0,1 0,-1 0,1 0,0-1,0 1,0 0,1-1,0 0,0 1,0-1,0 0,2 1,-2-2,1-1,-1 1,1-1,0 0,0 0,0-1,0 1,0-1,0 0,0 0,0 0,0 0,1-1,-1 0,0 0,1 0,-1 0,0-1,0 1,4-2,11-2,-1-2,0 1,0-2,0-1,-1 0,0-1,-1 0,0-2,0 0,-1-1,-1 0,0-1,0-1,-1 0,-1-1,-1 0,0-1,1-3,-9 11,0 1,0-1,-1 0,0 0,0-1,-1 1,0 0,0-1,-1 1,0 0,-1-1,0 1,0 0,-1 0,0 0,0 0,-1 0,0 0,0 0,-1 1,0-1,0 1,-4-4,3 3,-1 1,1-1,-1 1,-1 0,0 1,0-1,0 1,0 0,-1 1,0 0,0 0,-1 1,1 0,-1 1,0 0,0 0,0 0,0 1,0 1,-9-1,13 2,1 0,-1 1,1-1,-1 1,1 0,0 0,-1 1,1-1,0 1,0 0,-4 2,-9 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26:06.84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124 76,'-24'0,"12"-1,0 1,0 1,0-1,0 2,0 0,0 0,-4 2,74-20,45-5,21-6,-52 11,-45 11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11:47.750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84 108,'-11'12,"-1"1,2 0,0 0,0 1,0 3,7-13,1 1,-1 0,1-1,0 1,0 0,1 0,-1 0,1 0,0 0,1 1,-1-1,1 0,0 0,0 0,1 1,-1-1,1 0,1 2,-1-5,0 0,0 0,0-1,0 1,1 0,-1-1,0 1,1-1,-1 1,1-1,0 0,0 1,-1-1,1 0,0 0,0-1,0 1,0 0,0-1,0 1,0-1,0 1,0-1,0 0,0 0,0 0,1 0,-1 0,0-1,0 1,0 0,0-1,2 0,4-1,0-1,0 0,0 0,0 0,0-1,0 0,5-5,1-2,0-1,-1 0,-1-1,0 0,-1-1,0 0,-1-1,-7 10,1 1,-1-1,-1 1,1-1,-1 0,1 0,-1-1,-1 1,1 0,-1-1,0 1,0-1,-1 1,1-1,-1 1,0-1,-1 1,0-1,1 1,-2-1,1 1,-1 0,1 0,-2-2,0 3,1 1,-1 0,0-1,0 1,0 1,-1-1,1 0,-1 1,1-1,-1 1,0 0,0 0,0 1,0-1,0 1,-1 0,1 0,0 0,-3 1,-9-2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11:49.296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36 109,'-13'-11,"-7"-9,20 20,0 0,-1 0,1 0,0 0,0-1,0 1,-1 0,1 0,0 0,0-1,0 1,0 0,0 0,0-1,-1 1,1 0,0 0,0-1,0 1,0 0,0 0,0-1,0 1,0 0,0 0,0-1,0 1,0 0,0 0,0-1,1 1,-1 0,0 0,0-1,0 1,0 0,0 0,0-1,1 1,-1 0,0 0,0 0,0 0,1-1,-1 1,0 0,0 0,0 0,1 0,-1 0,0 0,0-1,1 1,-1 0,0 0,0 0,1 0,-1 0,0 0,0 0,1 0,-1 0,0 0,19-4,0 0,0-2,-1 0,1-2,57-17,-36 19,0 2,0 1,1 2,-1 2,2 2,-41-3,1 0,-1 0,0 0,1 0,-1 1,1-1,-1 0,0 1,1-1,-1 1,0 0,0-1,1 1,-1 0,0 0,0-1,0 1,0 0,0 0,0 0,0 0,0 1,0-1,-1 0,1 1,0 0,0 1,0 0,-1 0,1-1,-1 1,0 0,1 0,-1 0,-1 0,1-1,0 1,-1 2,-1 5,-1 1,0-1,-1 0,0 0,-1 0,-3 5,-7 8,0-1,-2 0,0-1,-13 11,18-21,1-1,-1 0,-1 0,0-1,0-1,-1 0,0-1,-10 4,50-20,1 0,0 1,0 2,1 1,-1 1,1 1,3 2,-28 1,-1 0,1 0,-1 0,1 1,-1-1,1 1,-1 0,1 0,-1 0,0 0,1 0,-1 0,0 0,0 1,0-1,0 1,0 0,0 0,-1-1,1 1,0 0,-1 0,1 1,-1-1,0 2,1 0,-1 0,-1 0,1 0,0 0,-1 0,0 0,0 0,0 0,-1 0,1 0,-1 0,0 0,0 1,-4 10,0 0,-1-1,-1 1,0-1,-1-1,0 1,-6 5,1-1,-2-1,0 0,-1-1,-1-1,-1 0,0-1,0-1,-1-1,-1 0,0-2,-1 0,-13 4,18-12,15-2,1 0,0 0,0-1,-1 1,1 0,0 0,0 0,-1 0,1-1,0 1,0 0,-1 0,1 0,0-1,0 1,0 0,-1 0,1-1,0 1,0 0,0-1,0 1,0 0,0 0,0-1,-1 1,1 0,0-1,0 1,0 0,0-1,0 1,1 0,-1-1,0 1,0 0,0 0,0-1,0 1,0 0,0-1,0 1,1 0,3-11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11:49.881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209 0,'-23'4,"-29"7,50-11,0 1,1 0,-1 0,0 0,0 0,1 0,-1 0,1 0,-1 0,1 1,0-1,-1 1,1-1,0 1,0-1,0 1,0 0,0-1,0 1,1 0,-1 0,0 0,1 0,0 0,-12 58,-3-1,-4 7,3-15,3 0,2 0,1 11,9-51,-2 17,1 0,1 0,1 6,0-28,1 0,-1 0,1-1,0 1,0 0,1-1,0 1,0-1,0 0,1 1,-1-1,1 0,0 0,1-1,-1 1,1-1,0 1,2 0,-5-4,0 0,0 0,0 0,1 0,-1 0,0-1,0 1,1 0,-1-1,0 1,1-1,-1 1,1-1,-1 0,1 0,-1 0,0 0,1 0,-1 0,1 0,-1 0,1 0,-1-1,1 1,-1 0,0-1,1 0,-1 1,0-1,1 0,-1 1,0-1,1-1,0 0,-1 0,1 0,0 0,-1 0,0-1,1 1,-1-1,0 1,0-1,0 1,-1-1,1 0,-1 1,1-1,-1 0,0-2,-1-60,0 39,1 22,0 10,0 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11:50.398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167 0,'-21'32,"-13"18,2 2,-3 11,28-49,0 1,1 0,0 1,1-1,1 1,1 0,0 0,1 0,1 0,0 9,1-22,1-1,-1 0,0 0,1 0,-1 0,1 1,0-1,0 0,-1 0,1 0,1 0,-1 0,0-1,0 1,1 0,-1 0,1-1,-1 1,1-1,0 0,0 1,3 1,-1-1,0 0,0-1,1 1,-1-1,1 1,0-1,-1-1,1 1,1-1,12 1,0-2,1 0,-1-1,15-3,-17 2,-1-1,0-1,0 0,0-1,-1 0,1-2,-2 1,1-2,0 0,-11 7,0 0,1-1,-1 1,0-1,-1 1,1-1,0 0,-1 0,0 0,0-1,0 1,0 0,0-1,0 1,-1-1,0 0,0 0,0 1,0-1,0 0,-1 0,0 0,0 0,0 0,0 0,0 1,-1-1,0 0,0 0,0 0,0 1,-1-1,1 1,-1-1,0 1,0-1,0 1,0 0,-1-1,-7-6,0 0,-1 0,1 1,-2 0,0 1,0 0,0 1,-1 1,0 0,0 0,0 1,-1 1,0 0,0 1,0 1,0 0,0 1,0 0,-11 1,18 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11:50.869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20 45,'-9'58,"6"-45,0 0,1 0,1 0,0 1,1 2,0-13,0 0,0 0,1 0,0 0,-1 0,1 0,0-1,0 1,0 0,1 0,-1-1,1 1,0-1,-1 1,1-1,0 0,0 1,1-1,-1 0,0-1,1 1,-1 0,1-1,0 1,2 0,0 0,0-1,-1 0,1 0,0-1,0 1,0-1,0 0,0 0,0-1,-1 0,1 1,0-1,0-1,0 1,-1-1,1 0,-1 0,0 0,1-1,-1 1,0-1,0 0,0 0,-1-1,1 1,0-3,1 2,-1 0,1-1,-1 1,0-1,-1 0,1-1,-1 1,0-1,-1 1,1-1,-1 0,0 0,0 0,-1 0,0 0,0 0,0 0,-1 0,0-1,0 1,-1-4,-1 5,1 0,-1 0,0 0,-1 0,1 0,-1 0,0 1,0-1,-1 1,1 0,-1 0,0 0,0 0,0 1,0-1,-1 1,-4-2,-5-2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13:29.085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41 4526,'-31'11,"22"-8,20-21,9-6,1 1,0 1,2 0,1 2,6-3,43-38,-19 7,-1-1,-4-4,27-40,120-199,-29 41,222-260,93-138,-278 330,130-192,-147 244,-13-8,-12-7,27-89,-143 283,-22 47,-2-1,2-12,-21 48,-6 10,-6-2,4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13:31.014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722 37,'-1'-2,"0"0,0-1,1 1,-1 0,-1 1,1-1,0 0,0 0,-1 0,1 1,-1-1,1 0,-1 1,0 0,1-1,-1 1,0 0,0 0,0 0,0 0,0 0,-2 0,0 2,0-1,0 1,0 0,0 1,0-1,0 1,0 0,0 0,1 0,-1 0,1 0,-2 2,-30 21,2 1,1 2,2 1,0 1,2 1,-17 27,-23 37,-43 84,75-116,2 1,4 2,2 1,3 1,4 2,2 0,-6 52,23-107,0-1,1 1,1 0,0 0,1-1,1 1,0 0,1-1,3 9,-5-18,1-1,0 1,0 0,1-1,-1 0,1 0,0 0,0 0,0 0,1-1,-1 1,1-1,0 0,0 0,0 0,0 0,1-1,-1 0,1 0,-1 0,1 0,0-1,0 0,0 0,0 0,0-1,0 1,0-1,3 0,10-2,-1 0,1-1,-1 0,0-1,0-1,0-1,-1-1,0 0,8-5,22-14,0-2,19-17,-36 24,-1-1,-1-2,-1-1,-2-1,6-8,-20 21,1-1,-2 0,0-1,0 0,-2 0,0-1,-1 0,0 0,-1-1,-1 1,2-15,-5 26,-1 0,1 1,-1-1,0 0,-1 0,1 1,-1-1,1 0,-1 1,-1-1,1 0,-1 1,0 0,0-1,0 1,0 0,-1 0,1 0,-1 0,0 1,-1-1,-1-1,0 1,-1 1,1 0,-1 0,0 0,0 1,0 0,0 0,0 0,0 1,-1 0,1 0,0 0,-1 1,1 0,-1 0,-1 1,-10 2,-1 0,2 1,-1 1,0 1,1 0,0 1,1 1,0 1,0 0,0 1,2 1,-11 9,3-2,0 2,2 1,1 0,0 2,1 0,2 1,-10 18,9-6,7-7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13:31.81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499 0,'31'0,"-22"0,-24 0,-6 2,1 1,0 0,-1 2,1 0,1 1,-1 1,1 1,-16 9,7-4,0-2,-2 0,-13 2,42-12,0 0,0 0,0 0,0 0,0 0,0 0,0 1,0-1,0 0,1 1,-1-1,1 1,-1-1,1 1,-1-1,1 1,0-1,0 1,0-1,0 1,0-1,0 1,0-1,0 1,1-1,-1 1,1 0,10 61,-8-47,2 25,-5-33,1 1,0-1,0 0,1 0,0 1,3 5,-4-11,1-1,-1 1,1-1,-1 1,1-1,0 0,0 0,0 0,1 0,-1 0,0 0,1-1,-1 1,1-1,-1 0,1 1,0-1,-1 0,1-1,0 1,0 0,0-1,55 5,-53-6,0 1,0 0,0 0,0 0,0 0,0 1,0 0,-1 0,1 0,0 1,0 0,-1 0,1 0,-1 0,1 1,-1-1,0 1,0 0,0 1,0-1,-1 1,0-1,2 3,0 1,0 1,-1-1,0 1,0 0,-1 0,0 0,0 0,-1 1,0-1,-1 1,0-1,0 1,-1 6,0-2,-2 1,1-1,-2 1,0-1,0 0,-2 0,1 0,-4 6,-5 6,0-1,-2 0,-1-1,-1 0,0-1,-2-1,0-1,-9 6,11-12,0-1,-1 0,-1-1,0-1,-19 9,29-16,0 0,0-1,0 0,-1-1,1 0,-1 0,1 0,-1-2,0 1,1-1,-1-1,0 1,1-2,-7-1,15 3,1 0,-1 0,0-1,1 1,-1 0,0-1,1 1,-1 0,1-1,-1 1,0-1,1 1,-1-1,1 0,0 1,-1-1,1 1,-1-1,1 0,0 1,0-1,-1 0,1 0,0 1,0-1,-2-9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13:32.45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0,'1'6,"0"-1,1 0,0 0,0 0,0-1,1 1,-1 0,1-1,0 1,1-1,-1 0,1 0,0-1,3 4,21 26,-22-23,0-1,1 0,0-1,1 0,0 0,0 0,0-1,1 0,0-1,1 1,-3-4,0 0,0 0,0 0,0-1,1 0,-1 0,0-1,1 0,0-1,-1 1,1-1,-1-1,1 1,-1-1,4-1,-10 1,0 1,1 0,-1-1,1 1,-1-1,0 1,1-1,-1 1,0-1,0 0,0 0,1 0,-1 0,0 0,0 0,0 0,0 0,0 0,-1 0,1 0,0-1,-1 1,1 0,0-2,0 0,0-1,-1 1,0-1,1 1,-1-1,0 1,-1-1,1 1,0-1,-2-2,-1-5,0-1,-1 1,-1 0,0 0,-5-9,7 16,0 0,0 0,0 1,0-1,-1 0,1 1,-1 0,0 0,0 0,0 0,-1 1,1 0,-2-1,3 2,1 0,-1 0,1 0,-1 0,1 1,-1-1,0 1,1 0,-1 0,0 0,1 0,-1 1,1-1,-1 0,1 1,-1 0,1 0,-1 0,1 0,-1 0,1 0,0 1,0-1,0 1,-2 0,-10 13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14:03.40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268 86,'-4'-9,"1"2,0 0,-1 0,0 1,0 0,-1 0,1 0,-2-1,3 5,0-1,-1 1,1 0,-1 0,0 0,0 0,0 1,0-1,0 1,0 0,0 0,0 1,0-1,-3 1,-26-2,0 1,-13 3,-13-1,60 43,3-31,0 0,1 0,1 0,-1-1,2 1,0-2,0 1,1-1,1 0,9 16,45 62,28 27,43 59,-46-39,-6 3,1 19,129 296,-142-298,140 286,-98-211,6 12,44 90,72 227,-211-494,74 191,-74-205,3-1,1 0,29 36,-26-41,-22-32,0 0,1-1,0 0,1 0,1-1,0-1,0 0,1 0,7 4,-6-9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4:26:22.683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26 13,'-25'-2,"34"0,43-3,36 2,-1 4,1 4,4 5,-14-3,-84 6,0-1,-1 1,-1-1,0 0,-4 4,-47 74,4 2,-14 37,16-28,52-99,0 0,-1 0,1 0,0 1,1-1,-1 0,0 1,0-1,1 0,0 1,-1-1,1 1,0 1,0-2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14:04.70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16 70,'-14'-2,"12"-3,23-11,37-12,-47 24,0 1,0 0,0 0,0 1,0 0,0 1,1 1,-1-1,8 2,-16 0,1 0,-1-1,1 1,-1 0,0 1,1-1,-1 1,0-1,0 1,0 0,0 0,0 0,0 1,-1-1,1 1,-1-1,1 1,-1 0,0 0,0 0,-1 0,1 0,0 1,-1-1,0 0,0 1,0-1,0 1,-1-1,1 1,-1-1,0 2,1 10,-1 1,0 0,-1 0,-1-1,-1 1,0 0,-1-1,0 0,-2 0,-4 10,-15 27,-2 0,-11 13,7-13,37-59,0 0,1 0,0 0,0 1,0 0,1 1,0-1,0 1,0 1,1 0,0 0,-1 0,1 1,1 1,-1-1,0 2,10-2,-12 2,0-1,0 1,1 1,-1 0,0 0,1 0,-1 1,0 0,0 0,1 0,-1 1,0 1,0-1,-1 1,1 0,-1 0,1 1,-1 0,0 0,0 1,-1 0,1-1,-1 2,3 3,-4-2,-1 0,0 0,-1 0,0 1,0-1,0 1,-1-1,0 1,-1-1,0 1,0-1,0 1,-1 0,0-1,-1 1,-1 4,-5 18,-1-1,-1 1,-6 9,10-25,0-1,0 0,-2 0,1-1,-2 0,1 0,-2-1,1 0,-2-1,1 0,-1 0,-1-1,0-1,0 0,-8 4,10-9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14:05.27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167 100,'-16'30,"2"-3,2 0,0 0,-6 24,15-41,1-1,0 1,1 0,0 0,1 0,0 0,0 0,1 0,0 0,1 0,0-1,0 1,3 4,1 3,1-1,1 0,0 0,1 0,1-1,0-1,1 0,0 0,1-1,1-1,0 0,1 0,-4-5,-1-1,1 0,0 0,0-1,0 0,1-1,0 0,0-1,0 0,0-1,0 0,1-1,-1 0,0-1,1 0,-1-1,0 0,1-1,3-1,-5 1,1 0,-1-1,0-1,0 0,0 0,-1-1,1 0,-1-1,0 0,-1 0,1-1,-1 0,0 0,-1-1,0 0,0 0,-1-1,0 0,-1 0,1-1,-2 1,1-1,-2 0,1 0,-1 0,-1-1,0 1,0-1,-1 0,0 1,-1-1,0 0,-1 1,0-1,-1 0,0 1,-1-1,0 1,0 0,-1 0,-4-7,-3-4,-1-1,0 1,-2 1,-1 0,0 1,-1 1,-1 0,-19-13,25 20,-2 1,1 1,-1 0,-1 1,0 0,0 1,0 1,-1 0,0 1,0 0,0 1,-1 1,1 1,-6-1,11 4,1 0,0 0,0 0,0 1,0 1,1 0,-1 0,1 0,-1 1,1 0,0 1,1 0,-1 0,1 0,0 1,0 1,1-1,0 1,0 0,0 0,-2 5,-5 7,1 2,1-1,1 1,1 1,0 0,2 0,-4 20,9-36,1-1,0 1,0 0,1 0,-1 0,1-1,0 1,1 0,-1 0,2 3,6 12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14:05.72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191 1,'-7'16,"1"0,0 0,1 1,1-1,1 1,0 0,2 0,-1 11,2 0,1 1,1-1,2 1,4 20,-3-29,0 0,2-1,0 1,1-1,1-1,5 9,-11-22,-1 0,1 0,0-1,1 1,-1-1,1 0,0 0,0 0,0-1,1 1,-1-1,1 0,-1-1,1 1,0-1,0 1,1-2,-1 1,0 0,1-1,-1 0,0-1,1 1,-1-1,1 0,2 0,-3-1,0-1,-1 1,1-1,-1 0,0 0,1 0,-1-1,0 0,0 0,-1 0,1 0,-1 0,1-1,-1 1,0-1,0 0,-1 0,1 0,-1 0,0-1,0 1,0-1,-1 1,1-2,4-12,-1-1,0 0,-2 0,0-1,-1-6,-1 15,0 0,-1-1,-1 1,0 0,0 0,-1-1,0 1,-1 1,-1-1,0 0,0 1,-1 0,0 0,-1 0,0 0,-2-2,0 3,-1 0,0 0,0 1,-1 0,0 1,0 0,-1 0,0 1,0 0,0 1,-1 1,1 0,-1 0,-7-1,7 3,-1-1,1 2,-1-1,0 2,1 0,-1 0,1 1,-1 1,-6 1,13-2,0 1,0 0,0 0,0 0,1 1,-1 0,1 0,-1 0,1 1,0 0,1 0,-1 0,1 0,-1 1,1 0,0 0,1 0,-1 0,-1 6,-5 12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14:06.19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34 1,'-5'11,"1"-1,1 1,-1 1,2-1,0 0,0 1,1-1,0 1,1 4,0-9,0 1,1-1,0 0,0 1,0-1,1 0,0 1,1-1,-1 0,1-1,1 1,-1 0,1-1,4 6,-4-10,-1 0,0 0,0 0,1-1,-1 1,1-1,-1 0,1 0,0 0,-1 0,1 0,0-1,0 0,-1 0,1 0,0 0,0 0,0-1,1 0,73-17,-76 18,1-1,-1 0,0 0,1 0,-1 0,0 0,0 0,0-1,0 1,0-1,0 1,0-1,-1 0,1 0,0 0,-1 0,0 0,1 0,-1 0,0 0,0-1,0 1,0 0,0-2,-1 0,1 0,-1 0,0 0,0 0,-1 0,1 0,-1 0,0 0,0 0,0 0,0 0,-1 1,1-1,-3-2,2 1,0 1,0 0,-1-1,0 1,0 0,0 0,-1 1,1-1,-1 1,0-1,0 1,0 0,0 1,0-1,-1 1,1 0,-1 0,0 0,0 0,1 1,-1 0,0 0,0 0,0 1,-3 0,0 1,1 2,-1-1,1 1,0 0,0 1,1 0,-1 0,1 0,0 1,0 0,0 0,1 0,-5 7,-16 19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33:04.82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3024 251,'-61'-64,"21"22,-2 1,-10-5,42 38,-1 1,0 1,-1 0,1 1,-1 0,-1 1,1 0,0 1,-1 1,0 0,1 0,-6 1,-30-1,-1 2,-26 4,71-4,-118 15,1 5,0 6,-4 6,65-17,13-4,26-8,0 2,0 0,0 1,1 2,0 0,1 1,-7 4,-19 19,12-8,-2-1,-5 2,-84 43,-49 40,122-71,1 2,1 2,3 2,-18 23,-134 169,-47 50,183-216,3 3,3 2,3 3,-14 30,46-70,-46 80,-11 33,59-107,2 0,2 1,1 1,3 0,-3 28,2 39,5 1,4 0,6 0,4 0,6 1,1-25,4 0,3-2,5 0,3-2,21 38,19 24,6-3,56 76,-36-84,6-5,90 89,-189-218,58 62,3-3,3-2,2-3,2-4,3-3,2-2,1-4,44 15,196 81,-223-104,1-4,48 7,-130-35,511 107,-436-97,1-4,1-4,-1-4,67-8,-10-8,-1-6,67-22,-48 2,110-45,-180 51,-1-4,-2-4,42-29,-69 31,-1-4,-3-1,-1-4,43-48,3-16,77-112,-153 188,-3-2,-1 0,-2-2,-2-1,-2 0,-1-2,-3 1,-2-2,-1 0,-3 0,-2-1,-1 0,-3 0,-2 0,-2 0,-4-23,-24-144,-26-78,24 140,-19-87,-11 3,-11 3,-100-220,150 403,-1 1,-3 0,-2 2,-2 1,-1 2,-3 1,-2 1,-1 3,-2 1,-9-4,-143-105,-152-85,220 162,-2 4,-3 7,-3 5,-122-32,213 73,0 1,0 3,-1 1,-42-2,39 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33:05.99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89,'20'-34,"-18"-20,-2 54,0 0,0 0,0 0,-1 0,1 0,0 0,0 0,0 0,0 0,0 0,0 0,0 0,0 0,0 1,0-1,-1 0,1 0,0 0,0 0,0 0,0 0,0 0,0 0,0 0,0 0,0 0,-1-1,1 1,0 0,0 0,0 0,0 0,0 0,0 0,0 0,0 0,0 0,0 0,0 0,-1 0,1 0,-5 32,-3 79,6 0,4 0,16 104,-3-38,21 613,-22-428,14 909,-41-442,11 387,42-608,27 842,-85-563,15-832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33:07.58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85 2,'-5'0,"0"-1,1 1,-1 0,0 0,0 0,1 0,-1 1,0 0,1 0,-1 0,1 1,0-1,-1 1,1 0,0 0,0 1,-3 2,12-5,1 0,-1 0,0 1,1 0,-1 0,1 0,-1 0,2 2,-2-2,74 23,-48-14,0 0,1-3,1 0,-1-2,1-1,13-2,291 4,138 27,-423-28,41 4,-1-3,1-5,38-6,476-31,149 30,-679 7,-1 3,66 13,147 38,-214-40,101 17,137 3,185-6,-219-16,-244-11,797 35,-237-19,30 29,-89 23,-502-66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33:11.93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479 131,'-243'-18,"233"18,1 0,0 1,0 0,-1 0,1 1,0 0,0 1,1 0,-1 0,0 1,1 0,0 0,0 1,0 0,1 0,0 1,0 0,0 0,0 1,1 0,0 0,1 1,0-1,0 1,0 0,1 1,0-1,1 1,0-1,0 1,0 5,-2 9,0 1,2 0,1 0,1 0,0 0,2 0,1 0,1 0,1-1,1 1,6 13,-7-23,1 0,0-1,1 1,0-1,1-1,1 1,0-1,1 0,5 4,-9-10,1-1,-1 0,1-1,0 1,1-1,-1-1,1 1,0-1,0 0,0 0,0-1,0 0,0 0,1-1,-1 0,1 0,-1-1,1 0,0 0,14-2,0-1,-1-1,1-1,-1-1,-1-1,1-1,-1 0,0-2,-1 0,8-6,11-8,-1-3,-2-1,0-1,15-19,-28 27,-1 0,-1-1,-1-1,-1-1,-1 0,-2-2,0 0,6-17,-19 38,0 0,-1-1,0 1,0-1,0 0,0 1,-1-1,0 0,0 1,-1-1,0 1,0-1,0 0,0 1,-1 0,0-1,-1-2,-2 0,0 0,0-1,-1 2,0-1,0 1,-1 0,0 0,0 0,-8-5,-9-4,0 1,-1 1,-1 2,0 0,-1 1,-15-3,20 7,1 2,-2 0,1 1,0 1,-1 1,0 1,1 1,-1 1,1 1,-8 2,-26 10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33:12.80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146 69,'-28'-1,"18"0,0 1,1 0,-1 0,0 1,0 0,1 1,-1 0,7-1,1 0,0 0,0 0,-1 0,1 1,0-1,0 0,0 1,1 0,-1-1,0 1,1 0,-1 0,1 0,-1 0,1 0,0 0,0 0,0 1,0-1,0 0,0 1,1-1,-1 0,1 1,0-1,-1 1,1-1,0 1,1 0,-1 3,0 0,1 1,0-1,0 1,1-1,-1 0,2 0,-1 0,0 0,1 0,0-1,1 1,-1-1,1 0,1 2,3 1,0 0,0 0,1 0,0-1,0 0,0-1,1 0,10 4,-10-5,0 0,1-1,0 0,0-1,0 0,0 0,1-2,-1 1,1-1,-1-1,1 0,-1-1,0 0,1 0,-1-1,0-1,0 0,3-1,-8 1,0 0,1 0,-2-1,1 0,0 0,-1 0,0 0,0-1,0 0,0 0,-1-1,0 1,0-1,-1 0,1 0,-1 0,0 0,-1 0,1-1,-2 1,1-1,0 0,-1 1,-1-1,1 0,-1 0,0 0,0 0,-1 0,0 1,0-1,-1 0,0 1,0-1,0 1,-1-1,0 1,0 0,-1 0,0 1,0-1,0 1,0-1,-1 1,0 1,0-1,0 1,-1 0,0 0,1 0,-1 1,-1-1,-4 0,1 0,-1 0,1 1,-1 0,0 1,0 1,0-1,-1 2,0-1,-41 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5:33:14.07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517 136,'-18'-16,"-1"1,0 1,0 1,-2 1,1 0,-2 1,1 2,-1 0,-1 1,-17-3,32 9,1 1,-1 0,0 0,0 0,0 1,0 1,0-1,0 1,1 0,-1 1,0 0,1 0,-1 1,1 0,0 0,0 1,0 0,0 0,0 0,1 1,0 0,0 0,0 1,1 0,0 0,0 0,-1 2,-4 8,0 1,1 1,0-1,2 1,0 1,1-1,1 1,1 0,0 1,0 11,4-27,-1-1,1 0,0 0,0 0,0 1,0-1,1 0,-1 0,1 0,0 0,0 0,0 0,0 0,0 0,1 0,-1 0,1 0,0-1,0 1,0-1,0 1,0-1,2 1,0 0,1-1,-1 0,0 1,1-2,-1 1,1 0,-1-1,1 0,0 0,0 0,-1-1,4 1,14-2,0 0,0-1,-1-1,1-1,-1 0,1-2,33-10,28-12,-65 21,0-1,-1 0,0-1,-1-1,0-1,8-7,-9 1,-14 17,-1 0,0-1,1 1,-1 0,0 0,1-1,-1 1,0 0,1-1,-1 1,0 0,1-1,-1 1,0 0,0-1,0 1,1-1,-1 1,0 0,0-1,0 1,0-1,0 1,0-1,0 1,0-1,0 1,0 0,0-1,0 1,0-1,0 1,0-1,0 1,-1 0,1-1,0 1,0-1,0 1,-1 0,1-1,-2 2,0 1,0 0,1-1,-1 1,1 0,-1 0,1 0,0 0,-1 0,1 0,0 0,0 0,1 0,-1 0,0 1,1-1,-1 0,1 2,-2 0,-10 37,2 0,2 0,-3 38,-4 130,11-132,-3 99,7-146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34298-D333-423B-A28A-FC050C44A0A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4B360-156B-43D2-8960-60015770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7200" b="1" dirty="0"/>
              <a:t>Algebra II 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2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92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2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1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65°+360°=425°; 65°-360°=-295°</a:t>
            </a:r>
          </a:p>
          <a:p>
            <a:endParaRPr lang="en-US" dirty="0"/>
          </a:p>
          <a:p>
            <a:r>
              <a:rPr lang="en-US" dirty="0"/>
              <a:t>300°+360°=660°; 300°-360°=-60°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94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85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Probably only need to memorize</a:t>
            </a:r>
            <a:r>
              <a:rPr lang="en-US" baseline="0" dirty="0"/>
              <a:t> 1</a:t>
            </a:r>
            <a:r>
              <a:rPr lang="en-US" baseline="30000" dirty="0"/>
              <a:t>st</a:t>
            </a:r>
            <a:r>
              <a:rPr lang="en-US" baseline="0" dirty="0"/>
              <a:t> quadrant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38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135°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180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°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−50°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180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°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180°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=225°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180°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=18°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135°(𝜋/180°)=3𝜋/4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−50°(𝜋/180°)=−5𝜋/18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5𝜋/4 ((180°)/𝜋)=225°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𝜋/10 ((180°)/𝜋)=18°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19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49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=220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=110</m:t>
                      </m:r>
                      <m:r>
                        <a:rPr lang="en-US" b="0" i="1" smtClean="0">
                          <a:latin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</a:rPr>
                        <m:t>≈346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220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=12100</m:t>
                      </m:r>
                      <m:r>
                        <a:rPr lang="en-US" b="0" i="1" smtClean="0">
                          <a:latin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</a:rPr>
                        <m:t>≈38013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𝜃=𝜋/2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𝑠=𝑟𝜃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𝑠=220(𝜋/2)=110𝜋≈346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𝐴=1/2 𝑟^2 𝜃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𝐴=1/2 (220)^2 (𝜋/2)=12100𝜋≈38013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74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00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58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28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18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     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i="1" dirty="0">
                    <a:latin typeface="Cambria Math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=−1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dirty="0" smtClean="0">
                        <a:latin typeface="Cambria Math"/>
                      </a:rPr>
                      <m:t>=−1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𝑟^2=𝑥^2+𝑦^2=3^2+(−3)^2</a:t>
                </a:r>
                <a:endParaRPr lang="en-US" b="0" i="1" dirty="0" smtClean="0">
                  <a:latin typeface="Cambria Math"/>
                </a:endParaRPr>
              </a:p>
              <a:p>
                <a:r>
                  <a:rPr lang="en-US" b="0" i="0" smtClean="0">
                    <a:latin typeface="Cambria Math"/>
                  </a:rPr>
                  <a:t>𝑟=√18=3√2</a:t>
                </a:r>
                <a:endParaRPr lang="en-US" b="0" i="1" dirty="0" smtClean="0">
                  <a:latin typeface="Cambria Math"/>
                </a:endParaRPr>
              </a:p>
              <a:p>
                <a:r>
                  <a:rPr lang="en-US" b="0" i="0" smtClean="0">
                    <a:latin typeface="Cambria Math"/>
                  </a:rPr>
                  <a:t>sin⁡𝜃=−3/(3√2)=−√2/2        cos⁡𝜃=3/(3√2)=√2/2</a:t>
                </a:r>
                <a:r>
                  <a:rPr lang="en-US" b="0" i="1" dirty="0" smtClean="0">
                    <a:latin typeface="Cambria Math"/>
                  </a:rPr>
                  <a:t>   </a:t>
                </a:r>
                <a:r>
                  <a:rPr lang="en-US" b="0" i="0" smtClean="0">
                    <a:latin typeface="Cambria Math"/>
                  </a:rPr>
                  <a:t>tan⁡𝜃=−3/3=−1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csc⁡𝜃=−√2</a:t>
                </a:r>
                <a:r>
                  <a:rPr lang="en-US" dirty="0" smtClean="0"/>
                  <a:t>               </a:t>
                </a:r>
                <a:r>
                  <a:rPr lang="en-US" b="0" i="0" dirty="0" smtClean="0">
                    <a:latin typeface="Cambria Math"/>
                  </a:rPr>
                  <a:t>sec⁡𝜃=√2</a:t>
                </a:r>
                <a:r>
                  <a:rPr lang="en-US" dirty="0" smtClean="0"/>
                  <a:t>           </a:t>
                </a:r>
                <a:r>
                  <a:rPr lang="en-US" b="0" i="0" dirty="0" smtClean="0">
                    <a:latin typeface="Cambria Math"/>
                  </a:rPr>
                  <a:t>cot⁡𝜃=−1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𝑟^2=(−8)^2+〖15〗^2=289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𝑟=17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sin⁡𝜃=15/17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cos⁡𝜃=−8/17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tan⁡𝜃=−15/8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csc⁡𝜃=17/15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sec⁡𝜃=−17/8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cot⁡𝜃=−8/15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sin⁡𝜃=0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cos⁡𝜃=−1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tan⁡𝜃=0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csc⁡𝜃=𝑢𝑛𝑑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sec⁡𝜃=−1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cot⁡𝜃=𝑢𝑛𝑑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665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−8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=289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=17</m:t>
                      </m:r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17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17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𝑟^2=𝑥^2+𝑦^2=3^2+(−3)^2</a:t>
                </a:r>
                <a:endParaRPr lang="en-US" b="0" i="1" dirty="0" smtClean="0">
                  <a:latin typeface="Cambria Math"/>
                </a:endParaRPr>
              </a:p>
              <a:p>
                <a:r>
                  <a:rPr lang="en-US" b="0" i="0" smtClean="0">
                    <a:latin typeface="Cambria Math"/>
                  </a:rPr>
                  <a:t>𝑟=√18=3√2</a:t>
                </a:r>
                <a:endParaRPr lang="en-US" b="0" i="1" dirty="0" smtClean="0">
                  <a:latin typeface="Cambria Math"/>
                </a:endParaRPr>
              </a:p>
              <a:p>
                <a:r>
                  <a:rPr lang="en-US" b="0" i="0" smtClean="0">
                    <a:latin typeface="Cambria Math"/>
                  </a:rPr>
                  <a:t>sin⁡𝜃=−3/(3√2)=−√2/2        cos⁡𝜃=3/(3√2)=√2/2</a:t>
                </a:r>
                <a:r>
                  <a:rPr lang="en-US" b="0" i="1" dirty="0" smtClean="0">
                    <a:latin typeface="Cambria Math"/>
                  </a:rPr>
                  <a:t>   </a:t>
                </a:r>
                <a:r>
                  <a:rPr lang="en-US" b="0" i="0" smtClean="0">
                    <a:latin typeface="Cambria Math"/>
                  </a:rPr>
                  <a:t>tan⁡𝜃=−3/3=−1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csc⁡𝜃=−√2</a:t>
                </a:r>
                <a:r>
                  <a:rPr lang="en-US" dirty="0" smtClean="0"/>
                  <a:t>               </a:t>
                </a:r>
                <a:r>
                  <a:rPr lang="en-US" b="0" i="0" dirty="0" smtClean="0">
                    <a:latin typeface="Cambria Math"/>
                  </a:rPr>
                  <a:t>sec⁡𝜃=√2</a:t>
                </a:r>
                <a:r>
                  <a:rPr lang="en-US" dirty="0" smtClean="0"/>
                  <a:t>           </a:t>
                </a:r>
                <a:r>
                  <a:rPr lang="en-US" b="0" i="0" dirty="0" smtClean="0">
                    <a:latin typeface="Cambria Math"/>
                  </a:rPr>
                  <a:t>cot⁡𝜃=−1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𝑟^2=(−8)^2+〖15〗^2=289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𝑟=17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sin⁡𝜃=15/17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cos⁡𝜃=−8/17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tan⁡𝜃=−15/8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csc⁡𝜃=17/15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sec⁡𝜃=−17/8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cot⁡𝜃=−8/15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sin⁡𝜃=0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cos⁡𝜃=−1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tan⁡𝜃=0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csc⁡𝜃=𝑢𝑛𝑑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sec⁡𝜃=−1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cot⁡𝜃=𝑢𝑛𝑑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915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=−1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𝑢𝑛𝑑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=−1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𝑢𝑛𝑑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𝑟^2=𝑥^2+𝑦^2=3^2+(−3)^2</a:t>
                </a:r>
                <a:endParaRPr lang="en-US" b="0" i="1" dirty="0" smtClean="0">
                  <a:latin typeface="Cambria Math"/>
                </a:endParaRPr>
              </a:p>
              <a:p>
                <a:r>
                  <a:rPr lang="en-US" b="0" i="0" smtClean="0">
                    <a:latin typeface="Cambria Math"/>
                  </a:rPr>
                  <a:t>𝑟=√18=3√2</a:t>
                </a:r>
                <a:endParaRPr lang="en-US" b="0" i="1" dirty="0" smtClean="0">
                  <a:latin typeface="Cambria Math"/>
                </a:endParaRPr>
              </a:p>
              <a:p>
                <a:r>
                  <a:rPr lang="en-US" b="0" i="0" smtClean="0">
                    <a:latin typeface="Cambria Math"/>
                  </a:rPr>
                  <a:t>sin⁡𝜃=−3/(3√2)=−√2/2        cos⁡𝜃=3/(3√2)=√2/2</a:t>
                </a:r>
                <a:r>
                  <a:rPr lang="en-US" b="0" i="1" dirty="0" smtClean="0">
                    <a:latin typeface="Cambria Math"/>
                  </a:rPr>
                  <a:t>   </a:t>
                </a:r>
                <a:r>
                  <a:rPr lang="en-US" b="0" i="0" smtClean="0">
                    <a:latin typeface="Cambria Math"/>
                  </a:rPr>
                  <a:t>tan⁡𝜃=−3/3=−1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csc⁡𝜃=−√2</a:t>
                </a:r>
                <a:r>
                  <a:rPr lang="en-US" dirty="0" smtClean="0"/>
                  <a:t>               </a:t>
                </a:r>
                <a:r>
                  <a:rPr lang="en-US" b="0" i="0" dirty="0" smtClean="0">
                    <a:latin typeface="Cambria Math"/>
                  </a:rPr>
                  <a:t>sec⁡𝜃=√2</a:t>
                </a:r>
                <a:r>
                  <a:rPr lang="en-US" dirty="0" smtClean="0"/>
                  <a:t>           </a:t>
                </a:r>
                <a:r>
                  <a:rPr lang="en-US" b="0" i="0" dirty="0" smtClean="0">
                    <a:latin typeface="Cambria Math"/>
                  </a:rPr>
                  <a:t>cot⁡𝜃=−1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𝑟^2=(−8)^2+〖15〗^2=289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𝑟=17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sin⁡𝜃=15/17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cos⁡𝜃=−8/17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tan⁡𝜃=−15/8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csc⁡𝜃=17/15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sec⁡𝜃=−17/8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cot⁡𝜃=−8/15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sin⁡𝜃=0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cos⁡𝜃=−1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tan⁡𝜃=0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csc⁡𝜃=𝑢𝑛𝑑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sec⁡𝜃=−1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cot⁡𝜃=𝑢𝑛𝑑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665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gives what</a:t>
            </a:r>
            <a:r>
              <a:rPr lang="en-US" baseline="0" dirty="0"/>
              <a:t> is positive.  </a:t>
            </a:r>
          </a:p>
          <a:p>
            <a:r>
              <a:rPr lang="en-US" baseline="0" dirty="0"/>
              <a:t>The reciprocal functions are the same (</a:t>
            </a:r>
            <a:r>
              <a:rPr lang="en-US" baseline="0" dirty="0" err="1"/>
              <a:t>csc</a:t>
            </a:r>
            <a:r>
              <a:rPr lang="en-US" baseline="0" dirty="0"/>
              <a:t> is with sin, etc.)</a:t>
            </a:r>
          </a:p>
          <a:p>
            <a:r>
              <a:rPr lang="en-US" baseline="0" dirty="0"/>
              <a:t>Way to remember “All Students Take Calculus”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59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US" b="0" i="1" smtClean="0">
                          <a:latin typeface="Cambria Math"/>
                        </a:rPr>
                        <m:t>0°−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b="0" i="1" smtClean="0">
                          <a:latin typeface="Cambria Math"/>
                        </a:rPr>
                        <m:t>0°=30°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210°−180°=30°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𝜋−7𝜋/9=2𝜋/9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Reference angle is 180°</a:t>
                </a:r>
                <a:r>
                  <a:rPr lang="en-US" baseline="0" dirty="0" smtClean="0"/>
                  <a:t> - 120° = 60° </a:t>
                </a:r>
              </a:p>
              <a:p>
                <a:r>
                  <a:rPr lang="en-US" baseline="0" dirty="0" smtClean="0"/>
                  <a:t>In quadrant III</a:t>
                </a:r>
              </a:p>
              <a:p>
                <a:r>
                  <a:rPr lang="en-US" b="0" i="0" smtClean="0">
                    <a:latin typeface="Cambria Math"/>
                  </a:rPr>
                  <a:t>cos⁡(−210°)=−1/2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362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Reference angle is  </a:t>
                </a:r>
                <a:r>
                  <a:rPr lang="en-US" baseline="0" dirty="0"/>
                  <a:t>60° </a:t>
                </a:r>
              </a:p>
              <a:p>
                <a:r>
                  <a:rPr lang="en-US" baseline="0" dirty="0"/>
                  <a:t>In quadrant IV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−60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210°−180°=30°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𝜋−7𝜋/9=2𝜋/9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Reference angle is 180°</a:t>
                </a:r>
                <a:r>
                  <a:rPr lang="en-US" baseline="0" dirty="0" smtClean="0"/>
                  <a:t> - 120° = 60° </a:t>
                </a:r>
              </a:p>
              <a:p>
                <a:r>
                  <a:rPr lang="en-US" baseline="0" dirty="0" smtClean="0"/>
                  <a:t>In quadrant III</a:t>
                </a:r>
              </a:p>
              <a:p>
                <a:r>
                  <a:rPr lang="en-US" b="0" i="0" smtClean="0">
                    <a:latin typeface="Cambria Math"/>
                  </a:rPr>
                  <a:t>cos⁡(−210°)=−1/2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180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32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53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32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8°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=24.2 </m:t>
                      </m:r>
                      <m:r>
                        <a:rPr lang="en-US" b="0" i="1" smtClean="0">
                          <a:latin typeface="Cambria Math"/>
                        </a:rPr>
                        <m:t>𝑓𝑡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𝑑=𝑣^2/32  sin⁡2𝜃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𝑑=〖27〗^2/32  sin⁡(2(20°))=14.64 𝑓𝑡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543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07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02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Use Pythagorean</a:t>
                </a:r>
                <a:r>
                  <a:rPr lang="en-US" baseline="0" dirty="0"/>
                  <a:t> Theorem to find hypotenuse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h𝑦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h𝑦𝑝</m:t>
                      </m:r>
                      <m:r>
                        <a:rPr lang="en-US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 Pythagorean</a:t>
                </a:r>
                <a:r>
                  <a:rPr lang="en-US" baseline="0" dirty="0" smtClean="0"/>
                  <a:t> Theorem to find hypotenuse</a:t>
                </a:r>
              </a:p>
              <a:p>
                <a:r>
                  <a:rPr lang="en-US" b="0" i="0" smtClean="0">
                    <a:latin typeface="Cambria Math"/>
                  </a:rPr>
                  <a:t>3^2+4^2=ℎ𝑦𝑝^2</a:t>
                </a:r>
                <a:endParaRPr lang="en-US" b="0" i="1" dirty="0" smtClean="0">
                  <a:latin typeface="Cambria Math"/>
                </a:endParaRPr>
              </a:p>
              <a:p>
                <a:r>
                  <a:rPr lang="en-US" b="0" i="0" smtClean="0">
                    <a:latin typeface="Cambria Math"/>
                  </a:rPr>
                  <a:t>ℎ𝑦𝑝=5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sin⁡𝜃=3/5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cos⁡𝜃=4/5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tan⁡𝜃=3/4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csc⁡𝜃=5/3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sec⁡𝜃=5/4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cot⁡𝜃=4/3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Use Pythagorean</a:t>
                </a:r>
                <a:r>
                  <a:rPr lang="en-US" baseline="0" dirty="0" smtClean="0"/>
                  <a:t> Theorem to find adjacent</a:t>
                </a:r>
              </a:p>
              <a:p>
                <a:r>
                  <a:rPr lang="en-US" b="0" i="0" smtClean="0">
                    <a:latin typeface="Cambria Math"/>
                  </a:rPr>
                  <a:t>〖15〗^2+𝑎𝑑𝑗^2=〖17〗^2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225+𝑎𝑑𝑗^2=289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𝑎𝑑𝑗^2=64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𝑎𝑑𝑗=8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sin⁡𝜃=15/17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cos⁡𝜃=8/17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tan⁡𝜃=15/8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csc⁡𝜃=17/15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sec⁡𝜃=17/8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cot⁡𝜃=8/15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Draw</a:t>
                </a:r>
                <a:r>
                  <a:rPr lang="en-US" baseline="0" dirty="0" smtClean="0"/>
                  <a:t> triangle and use </a:t>
                </a:r>
                <a:r>
                  <a:rPr lang="en-US" baseline="0" dirty="0" err="1" smtClean="0"/>
                  <a:t>pythagorean</a:t>
                </a:r>
                <a:r>
                  <a:rPr lang="en-US" baseline="0" dirty="0" smtClean="0"/>
                  <a:t> theorem to find opposite side</a:t>
                </a:r>
              </a:p>
              <a:p>
                <a:r>
                  <a:rPr lang="en-US" b="0" i="0" smtClean="0">
                    <a:latin typeface="Cambria Math"/>
                  </a:rPr>
                  <a:t>𝑎𝑑𝑗=7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ℎ𝑦𝑝=10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7^2+〖"opp" 〗^2=〖10〗^2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〖𝑜𝑝𝑝〗^2=51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𝑜𝑝𝑝=√51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sin⁡𝜃=√51/10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793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634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=45°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or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=60°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or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=−45°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or</m:t>
                      </m:r>
                      <m:r>
                        <a:rPr lang="en-US" b="0" i="1" smtClean="0"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sin^(−1)⁡〖√2/2〗=45° "or"  𝜋/4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cos^(−1)⁡〖1/2〗=60° "or"  𝜋/3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tan^(−1)⁡〖−1〗=−45° "or" −𝜋/4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801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=0.4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0.4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=66.4°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Quadrant</a:t>
                </a:r>
                <a:r>
                  <a:rPr lang="en-US" baseline="0" dirty="0"/>
                  <a:t> IV with reference angle 66.4°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𝜃</m:t>
                      </m:r>
                      <m:r>
                        <a:rPr lang="en-US" b="0" i="1" smtClean="0">
                          <a:latin typeface="Cambria Math"/>
                        </a:rPr>
                        <m:t>=360°−66.4°=293.6°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=4.7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4.7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=78.0°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Quadrant III with reference angle 78.0°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180°+78.0°=258°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=0.62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0.62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=38.3°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Quadrant</a:t>
                </a:r>
                <a:r>
                  <a:rPr lang="en-US" baseline="0" dirty="0"/>
                  <a:t> II with reference angle 38.3°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180°−38.3°=141.7°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cos⁡𝜃=0.4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𝜃=cos^(−1)⁡0.4=66.4°</a:t>
                </a:r>
                <a:endParaRPr lang="en-US" b="0" dirty="0" smtClean="0"/>
              </a:p>
              <a:p>
                <a:r>
                  <a:rPr lang="en-US" dirty="0" smtClean="0"/>
                  <a:t>Quadrant</a:t>
                </a:r>
                <a:r>
                  <a:rPr lang="en-US" baseline="0" dirty="0" smtClean="0"/>
                  <a:t> IV with reference angle 66.4°</a:t>
                </a:r>
              </a:p>
              <a:p>
                <a:r>
                  <a:rPr lang="en-US" b="0" i="0" smtClean="0">
                    <a:latin typeface="Cambria Math"/>
                  </a:rPr>
                  <a:t>𝜃=360°−66.4°=293.6°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tan⁡𝜃=4.7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〖𝜃=tan^(−1)〗⁡4.7=78.0°</a:t>
                </a:r>
                <a:endParaRPr lang="en-US" b="0" dirty="0" smtClean="0"/>
              </a:p>
              <a:p>
                <a:r>
                  <a:rPr lang="en-US" dirty="0" smtClean="0"/>
                  <a:t>Quadrant III with reference angle 78.0°</a:t>
                </a:r>
              </a:p>
              <a:p>
                <a:r>
                  <a:rPr lang="en-US" b="0" i="0" smtClean="0">
                    <a:latin typeface="Cambria Math"/>
                  </a:rPr>
                  <a:t>180°+78.0°=258°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sin⁡𝜃=0.62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𝜃=sin^(−1)⁡0.62=38.3°</a:t>
                </a:r>
                <a:endParaRPr lang="en-US" b="0" dirty="0" smtClean="0"/>
              </a:p>
              <a:p>
                <a:r>
                  <a:rPr lang="en-US" dirty="0" smtClean="0"/>
                  <a:t>Quadrant</a:t>
                </a:r>
                <a:r>
                  <a:rPr lang="en-US" baseline="0" dirty="0" smtClean="0"/>
                  <a:t> II with reference angle 38.3°</a:t>
                </a:r>
              </a:p>
              <a:p>
                <a:r>
                  <a:rPr lang="en-US" b="0" i="0" smtClean="0">
                    <a:latin typeface="Cambria Math"/>
                  </a:rPr>
                  <a:t>180°−38.3°=141.7°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177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=63.6°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cos⁡𝜃=4/9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𝜃=cos^(−1)⁡〖4/9〗=63.6°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tan⁡𝜃=10/8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𝜃=tan^(−1)⁡〖10/8〗=51.3°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546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=51.3°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cos⁡𝜃=4/9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𝜃=cos^(−1)⁡〖4/9〗=63.6°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tan⁡𝜃=10/8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𝜃=tan^(−1)⁡〖10/8〗=51.3°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513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006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767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=180°−51°−44°=85°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85°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51°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85°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=11⋅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51°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11⋅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51°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85°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≈8.58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85°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44°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85°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=11⋅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44°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11⋅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44°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85°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≈7.67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𝐶=180°−51°−44°=85°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sin⁡𝐶/𝑐=sin⁡𝐴/𝑎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sin⁡〖85°〗/11=sin⁡〖51°〗/𝑎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𝑎⋅sin⁡〖85°〗=11⋅sin⁡〖51°〗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𝑎=(11⋅sin⁡〖51°〗)/sin⁡〖85°〗 ≈8.58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sin⁡𝐶/𝑐=sin⁡𝐵/𝑏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sin⁡〖85°〗/11=sin⁡〖44°〗/𝑏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𝑏⋅sin⁡〖85°〗=11⋅sin⁡〖44°〗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𝑏=(11⋅sin⁡〖44°〗)/sin⁡〖85°〗 ≈7.67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716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993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7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Use Pythagorean</a:t>
                </a:r>
                <a:r>
                  <a:rPr lang="en-US" baseline="0" dirty="0"/>
                  <a:t> Theorem to find adjacent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𝑎𝑑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17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225+</m:t>
                      </m:r>
                      <m:r>
                        <a:rPr lang="en-US" b="0" i="1" smtClean="0">
                          <a:latin typeface="Cambria Math"/>
                        </a:rPr>
                        <m:t>𝑎𝑑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=289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=64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𝑎𝑑𝑗</m:t>
                      </m:r>
                      <m:r>
                        <a:rPr lang="en-US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17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17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 Pythagorean</a:t>
                </a:r>
                <a:r>
                  <a:rPr lang="en-US" baseline="0" dirty="0" smtClean="0"/>
                  <a:t> Theorem to find hypotenuse</a:t>
                </a:r>
              </a:p>
              <a:p>
                <a:r>
                  <a:rPr lang="en-US" b="0" i="0" smtClean="0">
                    <a:latin typeface="Cambria Math"/>
                  </a:rPr>
                  <a:t>3^2+4^2=ℎ𝑦𝑝^2</a:t>
                </a:r>
                <a:endParaRPr lang="en-US" b="0" i="1" dirty="0" smtClean="0">
                  <a:latin typeface="Cambria Math"/>
                </a:endParaRPr>
              </a:p>
              <a:p>
                <a:r>
                  <a:rPr lang="en-US" b="0" i="0" smtClean="0">
                    <a:latin typeface="Cambria Math"/>
                  </a:rPr>
                  <a:t>ℎ𝑦𝑝=5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sin⁡𝜃=3/5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cos⁡𝜃=4/5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tan⁡𝜃=3/4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csc⁡𝜃=5/3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sec⁡𝜃=5/4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cot⁡𝜃=4/3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Use Pythagorean</a:t>
                </a:r>
                <a:r>
                  <a:rPr lang="en-US" baseline="0" dirty="0" smtClean="0"/>
                  <a:t> Theorem to find adjacent</a:t>
                </a:r>
              </a:p>
              <a:p>
                <a:r>
                  <a:rPr lang="en-US" b="0" i="0" smtClean="0">
                    <a:latin typeface="Cambria Math"/>
                  </a:rPr>
                  <a:t>〖15〗^2+𝑎𝑑𝑗^2=〖17〗^2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225+𝑎𝑑𝑗^2=289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𝑎𝑑𝑗^2=64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𝑎𝑑𝑗=8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sin⁡𝜃=15/17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cos⁡𝜃=8/17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tan⁡𝜃=15/8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csc⁡𝜃=17/15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sec⁡𝜃=17/8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cot⁡𝜃=8/15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Draw</a:t>
                </a:r>
                <a:r>
                  <a:rPr lang="en-US" baseline="0" dirty="0" smtClean="0"/>
                  <a:t> triangle and use </a:t>
                </a:r>
                <a:r>
                  <a:rPr lang="en-US" baseline="0" dirty="0" err="1" smtClean="0"/>
                  <a:t>pythagorean</a:t>
                </a:r>
                <a:r>
                  <a:rPr lang="en-US" baseline="0" dirty="0" smtClean="0"/>
                  <a:t> theorem to find opposite side</a:t>
                </a:r>
              </a:p>
              <a:p>
                <a:r>
                  <a:rPr lang="en-US" b="0" i="0" smtClean="0">
                    <a:latin typeface="Cambria Math"/>
                  </a:rPr>
                  <a:t>𝑎𝑑𝑗=7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ℎ𝑦𝑝=10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7^2+〖"opp" 〗^2=〖10〗^2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〖𝑜𝑝𝑝〗^2=51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𝑜𝑝𝑝=√51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sin⁡𝜃=√51/10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675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80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 &gt; b </a:t>
                </a:r>
                <a:r>
                  <a:rPr lang="en-US" dirty="0">
                    <a:sym typeface="Wingdings" pitchFamily="2" charset="2"/>
                  </a:rPr>
                  <a:t> one triangle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122°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18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=12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122°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122°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≈0.5654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0.5654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≈34.4°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=180°−34.4°−122°=23.6°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122°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23.6°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122°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=18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23.6°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18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23.6°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122°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≈8.50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&gt; b </a:t>
                </a:r>
                <a:r>
                  <a:rPr lang="en-US" dirty="0" smtClean="0">
                    <a:sym typeface="Wingdings" pitchFamily="2" charset="2"/>
                  </a:rPr>
                  <a:t> one triangle</a:t>
                </a:r>
              </a:p>
              <a:p>
                <a:r>
                  <a:rPr lang="en-US" b="0" i="0" smtClean="0">
                    <a:latin typeface="Cambria Math"/>
                  </a:rPr>
                  <a:t>sin⁡𝐴/𝑎=sin⁡𝐵/𝑏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sin⁡〖122°〗/18=sin⁡𝐵/12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18 sin⁡𝐵=12 sin⁡〖122°〗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sin⁡𝐵=(12 sin⁡〖122°〗)/18≈0.5654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𝐵=sin^(−1)⁡0.5654≈34.4°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𝐶=180°−34.4°−122°=23.6°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sin⁡𝐴/𝑎=sin⁡𝐶/𝑐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sin⁡〖122°〗/18=sin⁡〖23.6°〗/𝑐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𝑐⋅sin⁡〖122°〗=18 sin⁡〖23.6°〗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𝑐=(18 sin⁡〖23.6°〗)/sin⁡〖122°〗 ≈8.50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h = b</a:t>
                </a:r>
                <a:r>
                  <a:rPr lang="en-US" baseline="0" dirty="0" smtClean="0"/>
                  <a:t> sin A = 12 sin 36° = 7.05; h &lt; a &lt; b </a:t>
                </a:r>
                <a:r>
                  <a:rPr lang="en-US" baseline="0" dirty="0" smtClean="0">
                    <a:sym typeface="Wingdings" pitchFamily="2" charset="2"/>
                  </a:rPr>
                  <a:t> two solutions</a:t>
                </a:r>
              </a:p>
              <a:p>
                <a:r>
                  <a:rPr lang="en-US" b="0" i="0" smtClean="0">
                    <a:latin typeface="Cambria Math"/>
                  </a:rPr>
                  <a:t>sin⁡𝐴/𝑎=sin⁡𝐵/𝑏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sin⁡〖36°〗/9=sin⁡𝐵/12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9 sin⁡𝐵=12 sin⁡〖36°〗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sin⁡𝐵=(12 sin⁡〖36°〗)/9≈0.7837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𝐵=sin^(−1)⁡0.7837≈51.6°</a:t>
                </a:r>
                <a:endParaRPr lang="en-US" b="0" dirty="0" smtClean="0"/>
              </a:p>
              <a:p>
                <a:r>
                  <a:rPr lang="en-US" dirty="0" smtClean="0"/>
                  <a:t>To angles for</a:t>
                </a:r>
                <a:r>
                  <a:rPr lang="en-US" baseline="0" dirty="0" smtClean="0"/>
                  <a:t> B and they are supplementary</a:t>
                </a:r>
              </a:p>
              <a:p>
                <a:r>
                  <a:rPr lang="en-US" b="0" i="0" smtClean="0">
                    <a:latin typeface="Cambria Math"/>
                  </a:rPr>
                  <a:t>𝐵=51.6°</a:t>
                </a:r>
                <a:r>
                  <a:rPr lang="en-US" dirty="0" smtClean="0"/>
                  <a:t>				</a:t>
                </a:r>
                <a:r>
                  <a:rPr lang="en-US" b="0" i="0" smtClean="0">
                    <a:latin typeface="Cambria Math"/>
                  </a:rPr>
                  <a:t>𝐵^′=180°−51.6°=128.4°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𝐶=180°−51.6°−36°=92.4°</a:t>
                </a:r>
                <a:r>
                  <a:rPr lang="en-US" dirty="0" smtClean="0"/>
                  <a:t>		</a:t>
                </a:r>
                <a:r>
                  <a:rPr lang="en-US" b="0" i="0" smtClean="0">
                    <a:latin typeface="Cambria Math"/>
                  </a:rPr>
                  <a:t>𝐶^′=180°−128.4°−36°=15.6°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sin⁡𝐴/𝑎=sin⁡𝐶/𝑐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sin⁡〖36°〗/9=sin⁡〖92.4°〗/𝑐</a:t>
                </a:r>
                <a:r>
                  <a:rPr lang="en-US" b="0" dirty="0" smtClean="0"/>
                  <a:t>			</a:t>
                </a:r>
                <a:r>
                  <a:rPr lang="en-US" b="0" i="0" smtClean="0">
                    <a:latin typeface="Cambria Math"/>
                  </a:rPr>
                  <a:t>sin⁡〖36°〗/9=sin⁡〖15.6°〗/𝑐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𝑐 sin⁡〖36°〗=9 sin⁡〖92.4°〗</a:t>
                </a:r>
                <a:r>
                  <a:rPr lang="en-US" b="0" dirty="0" smtClean="0"/>
                  <a:t>			</a:t>
                </a:r>
                <a:r>
                  <a:rPr lang="en-US" b="0" i="0" smtClean="0">
                    <a:latin typeface="Cambria Math"/>
                  </a:rPr>
                  <a:t>𝑐 sin⁡〖36°〗=9 sin⁡〖15.6°〗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𝑐=(9 sin⁡〖92.4°〗)/sin⁡〖36°〗 ≈15.3</a:t>
                </a:r>
                <a:r>
                  <a:rPr lang="en-US" b="0" dirty="0" smtClean="0"/>
                  <a:t>			</a:t>
                </a:r>
                <a:r>
                  <a:rPr lang="en-US" b="0" i="0" smtClean="0">
                    <a:latin typeface="Cambria Math"/>
                  </a:rPr>
                  <a:t>𝑐=(9 sin⁡〖15.6°〗)/sin⁡〖36°〗 ≈4.1</a:t>
                </a:r>
                <a:endParaRPr lang="en-US" b="0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926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 = b</a:t>
                </a:r>
                <a:r>
                  <a:rPr lang="en-US" baseline="0" dirty="0"/>
                  <a:t> sin A = 12 sin 36° = 7.05; h &lt; a &lt; b </a:t>
                </a:r>
                <a:r>
                  <a:rPr lang="en-US" baseline="0" dirty="0">
                    <a:sym typeface="Wingdings" pitchFamily="2" charset="2"/>
                  </a:rPr>
                  <a:t> two solutions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36°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9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=12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36°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36°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≈0.7837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0.7837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≈51.6°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To angles for</a:t>
                </a:r>
                <a:r>
                  <a:rPr lang="en-US" baseline="0" dirty="0"/>
                  <a:t> B and they are supplementary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=51.6°</m:t>
                    </m:r>
                  </m:oMath>
                </a14:m>
                <a:r>
                  <a:rPr lang="en-US" dirty="0"/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=180°−51.6°=128.4°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=180°−51.6°−36°=92.4°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=180°−128.4°−36°=15.6°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36°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92.4°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b="0" dirty="0"/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36°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15.6°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36°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=9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92.4°</m:t>
                        </m:r>
                      </m:e>
                    </m:func>
                  </m:oMath>
                </a14:m>
                <a:r>
                  <a:rPr lang="en-US" b="0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36°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=9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15.6°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92.4°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36°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/>
                      </a:rPr>
                      <m:t>≈15.3</m:t>
                    </m:r>
                  </m:oMath>
                </a14:m>
                <a:r>
                  <a:rPr lang="en-US" b="0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15.6°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36°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/>
                      </a:rPr>
                      <m:t>≈4.1</m:t>
                    </m:r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&gt; b </a:t>
                </a:r>
                <a:r>
                  <a:rPr lang="en-US" dirty="0" smtClean="0">
                    <a:sym typeface="Wingdings" pitchFamily="2" charset="2"/>
                  </a:rPr>
                  <a:t> one triangle</a:t>
                </a:r>
              </a:p>
              <a:p>
                <a:r>
                  <a:rPr lang="en-US" b="0" i="0" smtClean="0">
                    <a:latin typeface="Cambria Math"/>
                  </a:rPr>
                  <a:t>sin⁡𝐴/𝑎=sin⁡𝐵/𝑏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sin⁡〖122°〗/18=sin⁡𝐵/12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18 sin⁡𝐵=12 sin⁡〖122°〗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sin⁡𝐵=(12 sin⁡〖122°〗)/18≈0.5654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𝐵=sin^(−1)⁡0.5654≈34.4°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𝐶=180°−34.4°−122°=23.6°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sin⁡𝐴/𝑎=sin⁡𝐶/𝑐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sin⁡〖122°〗/18=sin⁡〖23.6°〗/𝑐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𝑐⋅sin⁡〖122°〗=18 sin⁡〖23.6°〗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𝑐=(18 sin⁡〖23.6°〗)/sin⁡〖122°〗 ≈8.50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h = b</a:t>
                </a:r>
                <a:r>
                  <a:rPr lang="en-US" baseline="0" dirty="0" smtClean="0"/>
                  <a:t> sin A = 12 sin 36° = 7.05; h &lt; a &lt; b </a:t>
                </a:r>
                <a:r>
                  <a:rPr lang="en-US" baseline="0" dirty="0" smtClean="0">
                    <a:sym typeface="Wingdings" pitchFamily="2" charset="2"/>
                  </a:rPr>
                  <a:t> two solutions</a:t>
                </a:r>
              </a:p>
              <a:p>
                <a:r>
                  <a:rPr lang="en-US" b="0" i="0" smtClean="0">
                    <a:latin typeface="Cambria Math"/>
                  </a:rPr>
                  <a:t>sin⁡𝐴/𝑎=sin⁡𝐵/𝑏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sin⁡〖36°〗/9=sin⁡𝐵/12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9 sin⁡𝐵=12 sin⁡〖36°〗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sin⁡𝐵=(12 sin⁡〖36°〗)/9≈0.7837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𝐵=sin^(−1)⁡0.7837≈51.6°</a:t>
                </a:r>
                <a:endParaRPr lang="en-US" b="0" dirty="0" smtClean="0"/>
              </a:p>
              <a:p>
                <a:r>
                  <a:rPr lang="en-US" dirty="0" smtClean="0"/>
                  <a:t>To angles for</a:t>
                </a:r>
                <a:r>
                  <a:rPr lang="en-US" baseline="0" dirty="0" smtClean="0"/>
                  <a:t> B and they are supplementary</a:t>
                </a:r>
              </a:p>
              <a:p>
                <a:r>
                  <a:rPr lang="en-US" b="0" i="0" smtClean="0">
                    <a:latin typeface="Cambria Math"/>
                  </a:rPr>
                  <a:t>𝐵=51.6°</a:t>
                </a:r>
                <a:r>
                  <a:rPr lang="en-US" dirty="0" smtClean="0"/>
                  <a:t>				</a:t>
                </a:r>
                <a:r>
                  <a:rPr lang="en-US" b="0" i="0" smtClean="0">
                    <a:latin typeface="Cambria Math"/>
                  </a:rPr>
                  <a:t>𝐵^′=180°−51.6°=128.4°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𝐶=180°−51.6°−36°=92.4°</a:t>
                </a:r>
                <a:r>
                  <a:rPr lang="en-US" dirty="0" smtClean="0"/>
                  <a:t>		</a:t>
                </a:r>
                <a:r>
                  <a:rPr lang="en-US" b="0" i="0" smtClean="0">
                    <a:latin typeface="Cambria Math"/>
                  </a:rPr>
                  <a:t>𝐶^′=180°−128.4°−36°=15.6°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sin⁡𝐴/𝑎=sin⁡𝐶/𝑐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sin⁡〖36°〗/9=sin⁡〖92.4°〗/𝑐</a:t>
                </a:r>
                <a:r>
                  <a:rPr lang="en-US" b="0" dirty="0" smtClean="0"/>
                  <a:t>			</a:t>
                </a:r>
                <a:r>
                  <a:rPr lang="en-US" b="0" i="0" smtClean="0">
                    <a:latin typeface="Cambria Math"/>
                  </a:rPr>
                  <a:t>sin⁡〖36°〗/9=sin⁡〖15.6°〗/𝑐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𝑐 sin⁡〖36°〗=9 sin⁡〖92.4°〗</a:t>
                </a:r>
                <a:r>
                  <a:rPr lang="en-US" b="0" dirty="0" smtClean="0"/>
                  <a:t>			</a:t>
                </a:r>
                <a:r>
                  <a:rPr lang="en-US" b="0" i="0" smtClean="0">
                    <a:latin typeface="Cambria Math"/>
                  </a:rPr>
                  <a:t>𝑐 sin⁡〖36°〗=9 sin⁡〖15.6°〗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𝑐=(9 sin⁡〖92.4°〗)/sin⁡〖36°〗 ≈15.3</a:t>
                </a:r>
                <a:r>
                  <a:rPr lang="en-US" b="0" dirty="0" smtClean="0"/>
                  <a:t>			</a:t>
                </a:r>
                <a:r>
                  <a:rPr lang="en-US" b="0" i="0" smtClean="0">
                    <a:latin typeface="Cambria Math"/>
                  </a:rPr>
                  <a:t>𝑐=(9 sin⁡〖15.6°〗)/sin⁡〖36°〗 ≈4.1</a:t>
                </a:r>
                <a:endParaRPr lang="en-US" b="0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48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 = b</a:t>
                </a:r>
                <a:r>
                  <a:rPr lang="en-US" baseline="0" dirty="0"/>
                  <a:t> sin A = 12 sin 36° = 7.05; h &lt; a &lt; b </a:t>
                </a:r>
                <a:r>
                  <a:rPr lang="en-US" baseline="0" dirty="0">
                    <a:sym typeface="Wingdings" pitchFamily="2" charset="2"/>
                  </a:rPr>
                  <a:t> two solutions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36°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9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=12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36°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36°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≈0.7837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0.7837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≈51.6°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To angles for</a:t>
                </a:r>
                <a:r>
                  <a:rPr lang="en-US" baseline="0" dirty="0"/>
                  <a:t> B and they are supplementary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=51.6°</m:t>
                    </m:r>
                  </m:oMath>
                </a14:m>
                <a:r>
                  <a:rPr lang="en-US" dirty="0"/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=180°−51.6°=128.4°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=180°−51.6°−36°=92.4°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=180°−128.4°−36°=15.6°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36°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92.4°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b="0" dirty="0"/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36°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15.6°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36°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=9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92.4°</m:t>
                        </m:r>
                      </m:e>
                    </m:func>
                  </m:oMath>
                </a14:m>
                <a:r>
                  <a:rPr lang="en-US" b="0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36°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=9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15.6°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92.4°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36°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/>
                      </a:rPr>
                      <m:t>≈15.3</m:t>
                    </m:r>
                  </m:oMath>
                </a14:m>
                <a:r>
                  <a:rPr lang="en-US" b="0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15.6°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36°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/>
                      </a:rPr>
                      <m:t>≈4.1</m:t>
                    </m:r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&gt; b </a:t>
                </a:r>
                <a:r>
                  <a:rPr lang="en-US" dirty="0" smtClean="0">
                    <a:sym typeface="Wingdings" pitchFamily="2" charset="2"/>
                  </a:rPr>
                  <a:t> one triangle</a:t>
                </a:r>
              </a:p>
              <a:p>
                <a:r>
                  <a:rPr lang="en-US" b="0" i="0" smtClean="0">
                    <a:latin typeface="Cambria Math"/>
                  </a:rPr>
                  <a:t>sin⁡𝐴/𝑎=sin⁡𝐵/𝑏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sin⁡〖122°〗/18=sin⁡𝐵/12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18 sin⁡𝐵=12 sin⁡〖122°〗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sin⁡𝐵=(12 sin⁡〖122°〗)/18≈0.5654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𝐵=sin^(−1)⁡0.5654≈34.4°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𝐶=180°−34.4°−122°=23.6°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sin⁡𝐴/𝑎=sin⁡𝐶/𝑐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sin⁡〖122°〗/18=sin⁡〖23.6°〗/𝑐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𝑐⋅sin⁡〖122°〗=18 sin⁡〖23.6°〗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𝑐=(18 sin⁡〖23.6°〗)/sin⁡〖122°〗 ≈8.50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h = b</a:t>
                </a:r>
                <a:r>
                  <a:rPr lang="en-US" baseline="0" dirty="0" smtClean="0"/>
                  <a:t> sin A = 12 sin 36° = 7.05; h &lt; a &lt; b </a:t>
                </a:r>
                <a:r>
                  <a:rPr lang="en-US" baseline="0" dirty="0" smtClean="0">
                    <a:sym typeface="Wingdings" pitchFamily="2" charset="2"/>
                  </a:rPr>
                  <a:t> two solutions</a:t>
                </a:r>
              </a:p>
              <a:p>
                <a:r>
                  <a:rPr lang="en-US" b="0" i="0" smtClean="0">
                    <a:latin typeface="Cambria Math"/>
                  </a:rPr>
                  <a:t>sin⁡𝐴/𝑎=sin⁡𝐵/𝑏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sin⁡〖36°〗/9=sin⁡𝐵/12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9 sin⁡𝐵=12 sin⁡〖36°〗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sin⁡𝐵=(12 sin⁡〖36°〗)/9≈0.7837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𝐵=sin^(−1)⁡0.7837≈51.6°</a:t>
                </a:r>
                <a:endParaRPr lang="en-US" b="0" dirty="0" smtClean="0"/>
              </a:p>
              <a:p>
                <a:r>
                  <a:rPr lang="en-US" dirty="0" smtClean="0"/>
                  <a:t>To angles for</a:t>
                </a:r>
                <a:r>
                  <a:rPr lang="en-US" baseline="0" dirty="0" smtClean="0"/>
                  <a:t> B and they are supplementary</a:t>
                </a:r>
              </a:p>
              <a:p>
                <a:r>
                  <a:rPr lang="en-US" b="0" i="0" smtClean="0">
                    <a:latin typeface="Cambria Math"/>
                  </a:rPr>
                  <a:t>𝐵=51.6°</a:t>
                </a:r>
                <a:r>
                  <a:rPr lang="en-US" dirty="0" smtClean="0"/>
                  <a:t>				</a:t>
                </a:r>
                <a:r>
                  <a:rPr lang="en-US" b="0" i="0" smtClean="0">
                    <a:latin typeface="Cambria Math"/>
                  </a:rPr>
                  <a:t>𝐵^′=180°−51.6°=128.4°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𝐶=180°−51.6°−36°=92.4°</a:t>
                </a:r>
                <a:r>
                  <a:rPr lang="en-US" dirty="0" smtClean="0"/>
                  <a:t>		</a:t>
                </a:r>
                <a:r>
                  <a:rPr lang="en-US" b="0" i="0" smtClean="0">
                    <a:latin typeface="Cambria Math"/>
                  </a:rPr>
                  <a:t>𝐶^′=180°−128.4°−36°=15.6°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sin⁡𝐴/𝑎=sin⁡𝐶/𝑐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sin⁡〖36°〗/9=sin⁡〖92.4°〗/𝑐</a:t>
                </a:r>
                <a:r>
                  <a:rPr lang="en-US" b="0" dirty="0" smtClean="0"/>
                  <a:t>			</a:t>
                </a:r>
                <a:r>
                  <a:rPr lang="en-US" b="0" i="0" smtClean="0">
                    <a:latin typeface="Cambria Math"/>
                  </a:rPr>
                  <a:t>sin⁡〖36°〗/9=sin⁡〖15.6°〗/𝑐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𝑐 sin⁡〖36°〗=9 sin⁡〖92.4°〗</a:t>
                </a:r>
                <a:r>
                  <a:rPr lang="en-US" b="0" dirty="0" smtClean="0"/>
                  <a:t>			</a:t>
                </a:r>
                <a:r>
                  <a:rPr lang="en-US" b="0" i="0" smtClean="0">
                    <a:latin typeface="Cambria Math"/>
                  </a:rPr>
                  <a:t>𝑐 sin⁡〖36°〗=9 sin⁡〖15.6°〗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𝑐=(9 sin⁡〖92.4°〗)/sin⁡〖36°〗 ≈15.3</a:t>
                </a:r>
                <a:r>
                  <a:rPr lang="en-US" b="0" dirty="0" smtClean="0"/>
                  <a:t>			</a:t>
                </a:r>
                <a:r>
                  <a:rPr lang="en-US" b="0" i="0" smtClean="0">
                    <a:latin typeface="Cambria Math"/>
                  </a:rPr>
                  <a:t>𝑐=(9 sin⁡〖15.6°〗)/sin⁡〖36°〗 ≈4.1</a:t>
                </a:r>
                <a:endParaRPr lang="en-US" b="0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601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𝐴𝑟𝑒𝑎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𝑎𝑏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𝐴𝑟𝑒𝑎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14</m:t>
                          </m:r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46°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≈50.4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𝐴𝑟𝑒𝑎=1/2 𝑎𝑏 sin⁡𝐶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𝐴𝑟𝑒𝑎=1/2 (10)(14)  sin⁡〖46°〗≈50.4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99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318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use the Law of Cosines,</a:t>
            </a:r>
            <a:r>
              <a:rPr lang="en-US" baseline="0" dirty="0"/>
              <a:t> then Law of </a:t>
            </a:r>
            <a:r>
              <a:rPr lang="en-US" baseline="0" dirty="0" err="1"/>
              <a:t>Sines</a:t>
            </a:r>
            <a:r>
              <a:rPr lang="en-US" baseline="0" dirty="0"/>
              <a:t> as long as you don’t create the SSA case.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099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−2</m:t>
                      </m:r>
                      <m:r>
                        <a:rPr lang="en-US" b="0" i="1" smtClean="0">
                          <a:latin typeface="Cambria Math"/>
                        </a:rPr>
                        <m:t>𝑎𝑐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48°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=56.94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=7.55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𝑎𝑏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7.55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−2⋅7.55⋅10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64=57.00+100−151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−93=−151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0.61589404=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0.61589404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≈52.0°</m:t>
                      </m:r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=180°−48°−52.0°=80°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𝑏^2=𝑎^2+𝑐^2−2𝑎𝑐 cos⁡𝐵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𝑏^2=8^2+〖10〗^2−2(8)(10)  cos⁡〖48°〗=56.94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𝑏=7.55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sin⁡𝐴/𝑎=sin⁡𝐵/𝑏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sin⁡𝐴/8=sin⁡〖48°〗/7.55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7.55 sin⁡𝐴=8 sin⁡〖48°〗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sin⁡𝐴=(8 sin⁡〖48°〗)/7.55≈0.7879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𝐴=sin^(−1)⁡0.7879≈52.0°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𝐶=180°−48°−52.0°=80°</a:t>
                </a:r>
                <a:endParaRPr lang="en-US" b="0" dirty="0" smtClean="0"/>
              </a:p>
              <a:p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𝑎^2=𝑏^2+𝑐^2−2𝑏𝑐 cos⁡𝐴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〖14〗^2=〖16〗^2+9^2−2(16)(9)  cos⁡𝐴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196=256+81−288 cos⁡𝐴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−141=−288 cos⁡𝐴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0.4896=cos⁡𝐴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𝐴=cos^(−1)⁡0.4896≈60.7°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sin⁡𝐴/𝑎=sin⁡𝐵/𝑏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sin⁡〖60.7°〗/14=sin⁡𝐵/16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14 sin⁡𝐵=16 sin⁡〖60.7°〗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sin⁡𝐵=(16 sin⁡〖60.7°〗)/14≈0.9965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𝐵=sin^(−1)⁡0.9965≈85.2°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𝐶=180°−60.7°−85.2°=34.1°</a:t>
                </a:r>
                <a:endParaRPr lang="en-US" b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522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−2</m:t>
                      </m:r>
                      <m:r>
                        <a:rPr lang="en-US" b="0" i="1" smtClean="0">
                          <a:latin typeface="Cambria Math"/>
                        </a:rPr>
                        <m:t>𝑏𝑐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16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16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196=256+81−288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−141=−288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0.4896=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0.4896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≈60.7°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𝑎𝑐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−2⋅14⋅9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256=196+81−252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−21=−252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0.08333333333=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0.0833333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≈85.2°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=180°−60.7°−85.2°=34.1°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𝑏^2=𝑎^2+𝑐^2−2𝑎𝑐 cos⁡𝐵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𝑏^2=8^2+〖10〗^2−2(8)(10)  cos⁡〖48°〗=56.94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𝑏=7.55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sin⁡𝐴/𝑎=sin⁡𝐵/𝑏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sin⁡𝐴/8=sin⁡〖48°〗/7.55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7.55 sin⁡𝐴=8 sin⁡〖48°〗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sin⁡𝐴=(8 sin⁡〖48°〗)/7.55≈0.7879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𝐴=sin^(−1)⁡0.7879≈52.0°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𝐶=180°−48°−52.0°=80°</a:t>
                </a:r>
                <a:endParaRPr lang="en-US" b="0" dirty="0" smtClean="0"/>
              </a:p>
              <a:p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𝑎^2=𝑏^2+𝑐^2−2𝑏𝑐 cos⁡𝐴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〖14〗^2=〖16〗^2+9^2−2(16)(9)  cos⁡𝐴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196=256+81−288 cos⁡𝐴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−141=−288 cos⁡𝐴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0.4896=cos⁡𝐴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𝐴=cos^(−1)⁡0.4896≈60.7°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sin⁡𝐴/𝑎=sin⁡𝐵/𝑏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sin⁡〖60.7°〗/14=sin⁡𝐵/16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14 sin⁡𝐵=16 sin⁡〖60.7°〗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sin⁡𝐵=(16 sin⁡〖60.7°〗)/14≈0.9965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𝐵=sin^(−1)⁡0.9965≈85.2°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𝐶=180°−60.7°−85.2°=34.1°</a:t>
                </a:r>
                <a:endParaRPr lang="en-US" b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816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/>
                        </a:rPr>
                        <m:t>𝑠</m:t>
                      </m:r>
                      <m:r>
                        <a:rPr lang="en-US" b="0" i="1" baseline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baseline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baseline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baseline="0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baseline="0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baseline="0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baseline="0" smtClean="0">
                              <a:latin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b="0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/>
                        </a:rPr>
                        <m:t>𝑠</m:t>
                      </m:r>
                      <m:r>
                        <a:rPr lang="en-US" b="0" i="1" baseline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baseline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baseline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/>
                            </a:rPr>
                            <m:t>8+11+5</m:t>
                          </m:r>
                        </m:e>
                      </m:d>
                      <m:r>
                        <a:rPr lang="en-US" b="0" i="1" baseline="0" smtClean="0"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en-US" b="0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/>
                        </a:rPr>
                        <m:t>𝐴𝑟𝑒𝑎</m:t>
                      </m:r>
                      <m:r>
                        <a:rPr lang="en-US" b="0" i="1" baseline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baseline="0" smtClean="0">
                              <a:latin typeface="Cambria Math"/>
                            </a:rPr>
                            <m:t>𝑠</m:t>
                          </m:r>
                          <m:d>
                            <m: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baseline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baseline="0" smtClean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baseline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baseline="0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baseline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baseline="0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b="0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/>
                        </a:rPr>
                        <m:t>𝐴𝑟𝑒𝑎</m:t>
                      </m:r>
                      <m:r>
                        <a:rPr lang="en-US" b="0" i="1" baseline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baseline="0" smtClean="0">
                              <a:latin typeface="Cambria Math"/>
                            </a:rPr>
                            <m:t>12</m:t>
                          </m:r>
                          <m:d>
                            <m: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smtClean="0">
                                  <a:latin typeface="Cambria Math"/>
                                </a:rPr>
                                <m:t>12−8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smtClean="0">
                                  <a:latin typeface="Cambria Math"/>
                                </a:rPr>
                                <m:t>12−11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smtClean="0">
                                  <a:latin typeface="Cambria Math"/>
                                </a:rPr>
                                <m:t>12−5</m:t>
                              </m:r>
                            </m:e>
                          </m:d>
                        </m:e>
                      </m:rad>
                      <m:r>
                        <a:rPr lang="en-US" b="0" i="1" baseline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baseline="0" smtClean="0">
                              <a:latin typeface="Cambria Math"/>
                            </a:rPr>
                            <m:t>336</m:t>
                          </m:r>
                        </m:e>
                      </m:rad>
                      <m:r>
                        <a:rPr lang="en-US" b="0" i="1" baseline="0" smtClean="0">
                          <a:latin typeface="Cambria Math"/>
                        </a:rPr>
                        <m:t>=18.3</m:t>
                      </m:r>
                    </m:oMath>
                  </m:oMathPara>
                </a14:m>
                <a:endParaRPr lang="en-US" baseline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baseline="0" smtClean="0">
                    <a:latin typeface="Cambria Math"/>
                  </a:rPr>
                  <a:t>𝑠=1/2 (𝑎+𝑏+𝑐)</a:t>
                </a:r>
                <a:endParaRPr lang="en-US" b="0" baseline="0" dirty="0" smtClean="0"/>
              </a:p>
              <a:p>
                <a:r>
                  <a:rPr lang="en-US" b="0" i="0" baseline="0" smtClean="0">
                    <a:latin typeface="Cambria Math"/>
                  </a:rPr>
                  <a:t>𝑠=1/2 (8+11+5)=12</a:t>
                </a:r>
                <a:endParaRPr lang="en-US" b="0" baseline="0" dirty="0" smtClean="0"/>
              </a:p>
              <a:p>
                <a:r>
                  <a:rPr lang="en-US" b="0" i="0" baseline="0" smtClean="0">
                    <a:latin typeface="Cambria Math"/>
                  </a:rPr>
                  <a:t>𝐴𝑟𝑒𝑎=√(𝑠(𝑠−𝑎)(𝑠−𝑏)(𝑠−𝑐) )</a:t>
                </a:r>
                <a:endParaRPr lang="en-US" b="0" baseline="0" dirty="0" smtClean="0"/>
              </a:p>
              <a:p>
                <a:r>
                  <a:rPr lang="en-US" b="0" i="0" baseline="0" smtClean="0">
                    <a:latin typeface="Cambria Math"/>
                  </a:rPr>
                  <a:t>𝐴𝑟𝑒𝑎=√(12(12−8)(12−11)(12−5) )=√336=18.3</a:t>
                </a:r>
                <a:endParaRPr lang="en-US" baseline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46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triangles can be used</a:t>
            </a:r>
            <a:r>
              <a:rPr lang="en-US" baseline="0" dirty="0"/>
              <a:t> to find sin, </a:t>
            </a:r>
            <a:r>
              <a:rPr lang="en-US" baseline="0" dirty="0" err="1"/>
              <a:t>cos</a:t>
            </a:r>
            <a:r>
              <a:rPr lang="en-US" baseline="0" dirty="0"/>
              <a:t>, tan of 30, 60, and 45 degree angles exactly.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350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54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 = 90° - 45° = 45°</a:t>
                </a:r>
              </a:p>
              <a:p>
                <a:r>
                  <a:rPr lang="en-US" dirty="0"/>
                  <a:t>From special </a:t>
                </a:r>
                <a:r>
                  <a:rPr lang="en-US" dirty="0" err="1"/>
                  <a:t>rt</a:t>
                </a:r>
                <a:r>
                  <a:rPr lang="en-US" dirty="0"/>
                  <a:t> triangle,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baseline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baseline="0" smtClean="0">
                            <a:latin typeface="Cambria Math"/>
                          </a:rPr>
                          <m:t>45°</m:t>
                        </m:r>
                      </m:e>
                    </m:func>
                    <m:r>
                      <a:rPr lang="en-US" b="0" i="1" baseline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b="0" i="1" baseline="0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b="0" i="1" baseline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baseline="0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0" baseline="0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𝑎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45°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0" smtClean="0">
                        <a:latin typeface="Cambria Math"/>
                      </a:rPr>
                      <m:t> 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𝑏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= 90° - 45° = 45°</a:t>
                </a:r>
              </a:p>
              <a:p>
                <a:r>
                  <a:rPr lang="en-US" dirty="0" smtClean="0"/>
                  <a:t>From special </a:t>
                </a:r>
                <a:r>
                  <a:rPr lang="en-US" dirty="0" err="1" smtClean="0"/>
                  <a:t>rt</a:t>
                </a:r>
                <a:r>
                  <a:rPr lang="en-US" dirty="0" smtClean="0"/>
                  <a:t> triangle,</a:t>
                </a:r>
                <a:r>
                  <a:rPr lang="en-US" baseline="0" dirty="0" smtClean="0"/>
                  <a:t> </a:t>
                </a:r>
                <a:r>
                  <a:rPr lang="en-US" b="0" i="0" baseline="0" smtClean="0">
                    <a:latin typeface="Cambria Math"/>
                  </a:rPr>
                  <a:t>sin⁡〖45°〗=𝑎/5=1/√2→</a:t>
                </a:r>
                <a:r>
                  <a:rPr lang="en-US" dirty="0" smtClean="0"/>
                  <a:t> </a:t>
                </a:r>
                <a:r>
                  <a:rPr lang="en-US" b="0" i="0" dirty="0" smtClean="0">
                    <a:latin typeface="Cambria Math"/>
                  </a:rPr>
                  <a:t>𝑎=5/√2=(5√2)/2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cos⁡〖45°〗=𝑏/5=1/√2  →</a:t>
                </a:r>
                <a:r>
                  <a:rPr lang="en-US" dirty="0" smtClean="0"/>
                  <a:t> </a:t>
                </a:r>
                <a:r>
                  <a:rPr lang="en-US" b="0" i="0" dirty="0" smtClean="0">
                    <a:latin typeface="Cambria Math"/>
                  </a:rPr>
                  <a:t>𝑏=(5√2)/2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 = 90° - 60°</a:t>
                </a:r>
                <a:r>
                  <a:rPr lang="en-US" baseline="0" dirty="0" smtClean="0"/>
                  <a:t> = 30°</a:t>
                </a:r>
              </a:p>
              <a:p>
                <a:r>
                  <a:rPr lang="en-US" baseline="0" dirty="0" smtClean="0"/>
                  <a:t>From special </a:t>
                </a:r>
                <a:r>
                  <a:rPr lang="en-US" baseline="0" dirty="0" err="1" smtClean="0"/>
                  <a:t>rt</a:t>
                </a:r>
                <a:r>
                  <a:rPr lang="en-US" baseline="0" dirty="0" smtClean="0"/>
                  <a:t> triangle; </a:t>
                </a:r>
                <a:r>
                  <a:rPr lang="en-US" b="0" i="0" baseline="0" smtClean="0">
                    <a:latin typeface="Cambria Math"/>
                  </a:rPr>
                  <a:t>tan⁡〖60°=𝑏/7〗=√3/1→𝑏=7√3</a:t>
                </a:r>
                <a:endParaRPr lang="en-US" b="0" baseline="0" dirty="0" smtClean="0"/>
              </a:p>
              <a:p>
                <a:r>
                  <a:rPr lang="en-US" dirty="0" smtClean="0">
                    <a:sym typeface="Wingdings" pitchFamily="2" charset="2"/>
                  </a:rPr>
                  <a:t> </a:t>
                </a:r>
                <a:r>
                  <a:rPr lang="en-US" b="0" i="0" smtClean="0">
                    <a:latin typeface="Cambria Math"/>
                    <a:sym typeface="Wingdings" pitchFamily="2" charset="2"/>
                  </a:rPr>
                  <a:t>cos⁡〖60°〗=7/𝑐=1/2→𝑐=14</a:t>
                </a:r>
                <a:endParaRPr lang="en-US" b="0" dirty="0" smtClean="0">
                  <a:sym typeface="Wingdings" pitchFamily="2" charset="2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B</a:t>
                </a:r>
                <a:r>
                  <a:rPr lang="en-US" baseline="0" dirty="0" smtClean="0"/>
                  <a:t> = 90° - 32° = 58°</a:t>
                </a:r>
              </a:p>
              <a:p>
                <a:r>
                  <a:rPr lang="en-US" baseline="0" dirty="0" smtClean="0"/>
                  <a:t> </a:t>
                </a:r>
                <a:r>
                  <a:rPr lang="en-US" b="0" i="0" baseline="0" smtClean="0">
                    <a:latin typeface="Cambria Math"/>
                  </a:rPr>
                  <a:t>tan⁡〖32°〗=𝑎/10→𝑎=10 tan⁡〖32°〗≈6.25</a:t>
                </a:r>
                <a:endParaRPr lang="en-US" b="0" baseline="0" dirty="0" smtClean="0"/>
              </a:p>
              <a:p>
                <a:r>
                  <a:rPr lang="en-US" dirty="0" smtClean="0"/>
                  <a:t> </a:t>
                </a:r>
                <a:r>
                  <a:rPr lang="en-US" b="0" i="0" smtClean="0">
                    <a:latin typeface="Cambria Math"/>
                  </a:rPr>
                  <a:t>cos⁡〖32°〗=10/𝑐→𝑐⋅cos⁡〖32°〗=10→𝑐=10/cos⁡〖32°〗 ≈11.79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89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 = 90° - 60°</a:t>
                </a:r>
                <a:r>
                  <a:rPr lang="en-US" baseline="0" dirty="0"/>
                  <a:t> = 30°</a:t>
                </a:r>
              </a:p>
              <a:p>
                <a:r>
                  <a:rPr lang="en-US" baseline="0" dirty="0"/>
                  <a:t>From special </a:t>
                </a:r>
                <a:r>
                  <a:rPr lang="en-US" baseline="0" dirty="0" err="1"/>
                  <a:t>rt</a:t>
                </a:r>
                <a:r>
                  <a:rPr lang="en-US" baseline="0" dirty="0"/>
                  <a:t> triangle;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baseline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baseline="0" smtClean="0">
                            <a:latin typeface="Cambria Math"/>
                          </a:rPr>
                          <m:t>60°=</m:t>
                        </m:r>
                        <m:f>
                          <m:f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baseline="0" smtClean="0"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en-US" b="0" i="1" baseline="0" smtClean="0">
                                <a:latin typeface="Cambria Math"/>
                              </a:rPr>
                              <m:t>7</m:t>
                            </m:r>
                          </m:den>
                        </m:f>
                      </m:e>
                    </m:func>
                    <m:r>
                      <a:rPr lang="en-US" b="0" i="0" baseline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baseline="0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baseline="0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b="0" i="1" baseline="0" smtClean="0">
                        <a:latin typeface="Cambria Math"/>
                      </a:rPr>
                      <m:t>→</m:t>
                    </m:r>
                    <m:r>
                      <a:rPr lang="en-US" b="0" i="1" baseline="0" smtClean="0">
                        <a:latin typeface="Cambria Math"/>
                      </a:rPr>
                      <m:t>𝑏</m:t>
                    </m:r>
                    <m:r>
                      <a:rPr lang="en-US" b="0" i="1" baseline="0" smtClean="0">
                        <a:latin typeface="Cambria Math"/>
                      </a:rPr>
                      <m:t>=7</m:t>
                    </m:r>
                    <m:rad>
                      <m:radPr>
                        <m:degHide m:val="on"/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baseline="0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endParaRPr lang="en-US" b="0" baseline="0" dirty="0"/>
              </a:p>
              <a:p>
                <a:r>
                  <a:rPr lang="en-US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sym typeface="Wingdings" pitchFamily="2" charset="2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60°</m:t>
                        </m:r>
                      </m:e>
                    </m:func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den>
                    </m:f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→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=14</m:t>
                    </m:r>
                  </m:oMath>
                </a14:m>
                <a:endParaRPr lang="en-US" b="0" dirty="0">
                  <a:sym typeface="Wingdings" pitchFamily="2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= 90° - 45° = 45°</a:t>
                </a:r>
              </a:p>
              <a:p>
                <a:r>
                  <a:rPr lang="en-US" dirty="0" smtClean="0"/>
                  <a:t>From special </a:t>
                </a:r>
                <a:r>
                  <a:rPr lang="en-US" dirty="0" err="1" smtClean="0"/>
                  <a:t>rt</a:t>
                </a:r>
                <a:r>
                  <a:rPr lang="en-US" dirty="0" smtClean="0"/>
                  <a:t> triangle,</a:t>
                </a:r>
                <a:r>
                  <a:rPr lang="en-US" baseline="0" dirty="0" smtClean="0"/>
                  <a:t> </a:t>
                </a:r>
                <a:r>
                  <a:rPr lang="en-US" b="0" i="0" baseline="0" smtClean="0">
                    <a:latin typeface="Cambria Math"/>
                  </a:rPr>
                  <a:t>sin⁡〖45°〗=𝑎/5=1/√2→</a:t>
                </a:r>
                <a:r>
                  <a:rPr lang="en-US" dirty="0" smtClean="0"/>
                  <a:t> </a:t>
                </a:r>
                <a:r>
                  <a:rPr lang="en-US" b="0" i="0" dirty="0" smtClean="0">
                    <a:latin typeface="Cambria Math"/>
                  </a:rPr>
                  <a:t>𝑎=5/√2=(5√2)/2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cos⁡〖45°〗=𝑏/5=1/√2  →</a:t>
                </a:r>
                <a:r>
                  <a:rPr lang="en-US" dirty="0" smtClean="0"/>
                  <a:t> </a:t>
                </a:r>
                <a:r>
                  <a:rPr lang="en-US" b="0" i="0" dirty="0" smtClean="0">
                    <a:latin typeface="Cambria Math"/>
                  </a:rPr>
                  <a:t>𝑏=(5√2)/2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 = 90° - 60°</a:t>
                </a:r>
                <a:r>
                  <a:rPr lang="en-US" baseline="0" dirty="0" smtClean="0"/>
                  <a:t> = 30°</a:t>
                </a:r>
              </a:p>
              <a:p>
                <a:r>
                  <a:rPr lang="en-US" baseline="0" dirty="0" smtClean="0"/>
                  <a:t>From special </a:t>
                </a:r>
                <a:r>
                  <a:rPr lang="en-US" baseline="0" dirty="0" err="1" smtClean="0"/>
                  <a:t>rt</a:t>
                </a:r>
                <a:r>
                  <a:rPr lang="en-US" baseline="0" dirty="0" smtClean="0"/>
                  <a:t> triangle; </a:t>
                </a:r>
                <a:r>
                  <a:rPr lang="en-US" b="0" i="0" baseline="0" smtClean="0">
                    <a:latin typeface="Cambria Math"/>
                  </a:rPr>
                  <a:t>tan⁡〖60°=𝑏/7〗=√3/1→𝑏=7√3</a:t>
                </a:r>
                <a:endParaRPr lang="en-US" b="0" baseline="0" dirty="0" smtClean="0"/>
              </a:p>
              <a:p>
                <a:r>
                  <a:rPr lang="en-US" dirty="0" smtClean="0">
                    <a:sym typeface="Wingdings" pitchFamily="2" charset="2"/>
                  </a:rPr>
                  <a:t> </a:t>
                </a:r>
                <a:r>
                  <a:rPr lang="en-US" b="0" i="0" smtClean="0">
                    <a:latin typeface="Cambria Math"/>
                    <a:sym typeface="Wingdings" pitchFamily="2" charset="2"/>
                  </a:rPr>
                  <a:t>cos⁡〖60°〗=7/𝑐=1/2→𝑐=14</a:t>
                </a:r>
                <a:endParaRPr lang="en-US" b="0" dirty="0" smtClean="0">
                  <a:sym typeface="Wingdings" pitchFamily="2" charset="2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B</a:t>
                </a:r>
                <a:r>
                  <a:rPr lang="en-US" baseline="0" dirty="0" smtClean="0"/>
                  <a:t> = 90° - 32° = 58°</a:t>
                </a:r>
              </a:p>
              <a:p>
                <a:r>
                  <a:rPr lang="en-US" baseline="0" dirty="0" smtClean="0"/>
                  <a:t> </a:t>
                </a:r>
                <a:r>
                  <a:rPr lang="en-US" b="0" i="0" baseline="0" smtClean="0">
                    <a:latin typeface="Cambria Math"/>
                  </a:rPr>
                  <a:t>tan⁡〖32°〗=𝑎/10→𝑎=10 tan⁡〖32°〗≈6.25</a:t>
                </a:r>
                <a:endParaRPr lang="en-US" b="0" baseline="0" dirty="0" smtClean="0"/>
              </a:p>
              <a:p>
                <a:r>
                  <a:rPr lang="en-US" dirty="0" smtClean="0"/>
                  <a:t> </a:t>
                </a:r>
                <a:r>
                  <a:rPr lang="en-US" b="0" i="0" smtClean="0">
                    <a:latin typeface="Cambria Math"/>
                  </a:rPr>
                  <a:t>cos⁡〖32°〗=10/𝑐→𝑐⋅cos⁡〖32°〗=10→𝑐=10/cos⁡〖32°〗 ≈11.79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14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B</a:t>
                </a:r>
                <a:r>
                  <a:rPr lang="en-US" baseline="0" dirty="0"/>
                  <a:t> = 90° - 32° = 58°</a:t>
                </a:r>
              </a:p>
              <a:p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baseline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baseline="0" smtClean="0">
                            <a:latin typeface="Cambria Math"/>
                          </a:rPr>
                          <m:t>32°</m:t>
                        </m:r>
                      </m:e>
                    </m:func>
                    <m:r>
                      <a:rPr lang="en-US" b="0" i="1" baseline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b="0" i="1" baseline="0" smtClean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b="0" i="1" baseline="0" smtClean="0">
                        <a:latin typeface="Cambria Math"/>
                      </a:rPr>
                      <m:t>→</m:t>
                    </m:r>
                    <m:r>
                      <a:rPr lang="en-US" b="0" i="1" baseline="0" smtClean="0">
                        <a:latin typeface="Cambria Math"/>
                      </a:rPr>
                      <m:t>𝑎</m:t>
                    </m:r>
                    <m:r>
                      <a:rPr lang="en-US" b="0" i="1" baseline="0" smtClean="0">
                        <a:latin typeface="Cambria Math"/>
                      </a:rPr>
                      <m:t>=10</m:t>
                    </m:r>
                    <m:func>
                      <m:func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baseline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baseline="0" smtClean="0">
                            <a:latin typeface="Cambria Math"/>
                          </a:rPr>
                          <m:t>32°</m:t>
                        </m:r>
                      </m:e>
                    </m:func>
                    <m:r>
                      <a:rPr lang="en-US" b="0" i="1" baseline="0" smtClean="0">
                        <a:latin typeface="Cambria Math"/>
                      </a:rPr>
                      <m:t>≈6.25</m:t>
                    </m:r>
                  </m:oMath>
                </a14:m>
                <a:endParaRPr lang="en-US" b="0" baseline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32°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32°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=10→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32°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/>
                      </a:rPr>
                      <m:t>≈11.79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= 90° - 45° = 45°</a:t>
                </a:r>
              </a:p>
              <a:p>
                <a:r>
                  <a:rPr lang="en-US" dirty="0" smtClean="0"/>
                  <a:t>From special </a:t>
                </a:r>
                <a:r>
                  <a:rPr lang="en-US" dirty="0" err="1" smtClean="0"/>
                  <a:t>rt</a:t>
                </a:r>
                <a:r>
                  <a:rPr lang="en-US" dirty="0" smtClean="0"/>
                  <a:t> triangle,</a:t>
                </a:r>
                <a:r>
                  <a:rPr lang="en-US" baseline="0" dirty="0" smtClean="0"/>
                  <a:t> </a:t>
                </a:r>
                <a:r>
                  <a:rPr lang="en-US" b="0" i="0" baseline="0" smtClean="0">
                    <a:latin typeface="Cambria Math"/>
                  </a:rPr>
                  <a:t>sin⁡〖45°〗=𝑎/5=1/√2→</a:t>
                </a:r>
                <a:r>
                  <a:rPr lang="en-US" dirty="0" smtClean="0"/>
                  <a:t> </a:t>
                </a:r>
                <a:r>
                  <a:rPr lang="en-US" b="0" i="0" dirty="0" smtClean="0">
                    <a:latin typeface="Cambria Math"/>
                  </a:rPr>
                  <a:t>𝑎=5/√2=(5√2)/2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cos⁡〖45°〗=𝑏/5=1/√2  →</a:t>
                </a:r>
                <a:r>
                  <a:rPr lang="en-US" dirty="0" smtClean="0"/>
                  <a:t> </a:t>
                </a:r>
                <a:r>
                  <a:rPr lang="en-US" b="0" i="0" dirty="0" smtClean="0">
                    <a:latin typeface="Cambria Math"/>
                  </a:rPr>
                  <a:t>𝑏=(5√2)/2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 = 90° - 60°</a:t>
                </a:r>
                <a:r>
                  <a:rPr lang="en-US" baseline="0" dirty="0" smtClean="0"/>
                  <a:t> = 30°</a:t>
                </a:r>
              </a:p>
              <a:p>
                <a:r>
                  <a:rPr lang="en-US" baseline="0" dirty="0" smtClean="0"/>
                  <a:t>From special </a:t>
                </a:r>
                <a:r>
                  <a:rPr lang="en-US" baseline="0" dirty="0" err="1" smtClean="0"/>
                  <a:t>rt</a:t>
                </a:r>
                <a:r>
                  <a:rPr lang="en-US" baseline="0" dirty="0" smtClean="0"/>
                  <a:t> triangle; </a:t>
                </a:r>
                <a:r>
                  <a:rPr lang="en-US" b="0" i="0" baseline="0" smtClean="0">
                    <a:latin typeface="Cambria Math"/>
                  </a:rPr>
                  <a:t>tan⁡〖60°=𝑏/7〗=√3/1→𝑏=7√3</a:t>
                </a:r>
                <a:endParaRPr lang="en-US" b="0" baseline="0" dirty="0" smtClean="0"/>
              </a:p>
              <a:p>
                <a:r>
                  <a:rPr lang="en-US" dirty="0" smtClean="0">
                    <a:sym typeface="Wingdings" pitchFamily="2" charset="2"/>
                  </a:rPr>
                  <a:t> </a:t>
                </a:r>
                <a:r>
                  <a:rPr lang="en-US" b="0" i="0" smtClean="0">
                    <a:latin typeface="Cambria Math"/>
                    <a:sym typeface="Wingdings" pitchFamily="2" charset="2"/>
                  </a:rPr>
                  <a:t>cos⁡〖60°〗=7/𝑐=1/2→𝑐=14</a:t>
                </a:r>
                <a:endParaRPr lang="en-US" b="0" dirty="0" smtClean="0">
                  <a:sym typeface="Wingdings" pitchFamily="2" charset="2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B</a:t>
                </a:r>
                <a:r>
                  <a:rPr lang="en-US" baseline="0" dirty="0" smtClean="0"/>
                  <a:t> = 90° - 32° = 58°</a:t>
                </a:r>
              </a:p>
              <a:p>
                <a:r>
                  <a:rPr lang="en-US" baseline="0" dirty="0" smtClean="0"/>
                  <a:t> </a:t>
                </a:r>
                <a:r>
                  <a:rPr lang="en-US" b="0" i="0" baseline="0" smtClean="0">
                    <a:latin typeface="Cambria Math"/>
                  </a:rPr>
                  <a:t>tan⁡〖32°〗=𝑎/10→𝑎=10 tan⁡〖32°〗≈6.25</a:t>
                </a:r>
                <a:endParaRPr lang="en-US" b="0" baseline="0" dirty="0" smtClean="0"/>
              </a:p>
              <a:p>
                <a:r>
                  <a:rPr lang="en-US" dirty="0" smtClean="0"/>
                  <a:t> </a:t>
                </a:r>
                <a:r>
                  <a:rPr lang="en-US" b="0" i="0" smtClean="0">
                    <a:latin typeface="Cambria Math"/>
                  </a:rPr>
                  <a:t>cos⁡〖32°〗=10/𝑐→𝑐⋅cos⁡〖32°〗=10→𝑐=10/cos⁡〖32°〗 ≈11.79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76°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mi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76°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=2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mi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mi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76°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≈8.27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mi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cos⁡〖76°〗=(2 "mi" )/𝑦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𝑦⋅cos⁡〖76°〗=2 "mi"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𝑦=(2 "mi" )/cos⁡〖76°〗 ≈8.27 "mi"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65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0" y="2667"/>
            <a:ext cx="7848600" cy="514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53DF-EF50-44DF-989E-B026B2C5575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898E-9DE8-4A94-B2C1-04DB2FDBE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1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46" y="3609975"/>
            <a:ext cx="2341259" cy="153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53DF-EF50-44DF-989E-B026B2C5575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898E-9DE8-4A94-B2C1-04DB2FDBE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378" y="3243178"/>
            <a:ext cx="1755944" cy="204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53DF-EF50-44DF-989E-B026B2C5575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898E-9DE8-4A94-B2C1-04DB2FDBE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46" y="3609975"/>
            <a:ext cx="2341259" cy="153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53DF-EF50-44DF-989E-B026B2C5575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898E-9DE8-4A94-B2C1-04DB2FDBE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2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0" y="2667"/>
            <a:ext cx="7848600" cy="514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53DF-EF50-44DF-989E-B026B2C5575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898E-9DE8-4A94-B2C1-04DB2FDBE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7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46" y="3609975"/>
            <a:ext cx="2341259" cy="153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00151"/>
            <a:ext cx="4495800" cy="3394472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495800" cy="3394472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53DF-EF50-44DF-989E-B026B2C5575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898E-9DE8-4A94-B2C1-04DB2FDBE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5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46" y="3609975"/>
            <a:ext cx="2341259" cy="153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95" y="1151335"/>
            <a:ext cx="4482593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95" y="1631156"/>
            <a:ext cx="4482593" cy="296346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482593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482593" cy="296346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53DF-EF50-44DF-989E-B026B2C5575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898E-9DE8-4A94-B2C1-04DB2FDBE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7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46" y="3609975"/>
            <a:ext cx="2341259" cy="153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53DF-EF50-44DF-989E-B026B2C5575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898E-9DE8-4A94-B2C1-04DB2FDBE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6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46" y="3609975"/>
            <a:ext cx="2341259" cy="153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53DF-EF50-44DF-989E-B026B2C5575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898E-9DE8-4A94-B2C1-04DB2FDBE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9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46" y="3609975"/>
            <a:ext cx="2341259" cy="153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53DF-EF50-44DF-989E-B026B2C5575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898E-9DE8-4A94-B2C1-04DB2FDBE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9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46" y="3609975"/>
            <a:ext cx="2341259" cy="153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53DF-EF50-44DF-989E-B026B2C5575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898E-9DE8-4A94-B2C1-04DB2FDBE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8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00151"/>
            <a:ext cx="9144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C53DF-EF50-44DF-989E-B026B2C5575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5898E-9DE8-4A94-B2C1-04DB2FDBE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6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rgbClr val="FFFFFF"/>
            </a:solidFill>
            <a:prstDash val="solid"/>
            <a:miter lim="800000"/>
          </a:ln>
          <a:solidFill>
            <a:schemeClr val="tx2">
              <a:lumMod val="75000"/>
            </a:schemeClr>
          </a:solidFill>
          <a:effectLst>
            <a:outerShdw blurRad="50800" algn="tl" rotWithShape="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 2" pitchFamily="18" charset="2"/>
        <a:buChar char="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 2" pitchFamily="18" charset="2"/>
        <a:buChar char="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 2" pitchFamily="18" charset="2"/>
        <a:buChar char="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 2" pitchFamily="18" charset="2"/>
        <a:buChar char="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 2" pitchFamily="18" charset="2"/>
        <a:buChar char="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customXml" Target="../ink/ink51.xml"/><Relationship Id="rId18" Type="http://schemas.openxmlformats.org/officeDocument/2006/relationships/image" Target="../media/image72.png"/><Relationship Id="rId26" Type="http://schemas.openxmlformats.org/officeDocument/2006/relationships/image" Target="../media/image76.png"/><Relationship Id="rId3" Type="http://schemas.openxmlformats.org/officeDocument/2006/relationships/image" Target="../media/image65.png"/><Relationship Id="rId21" Type="http://schemas.openxmlformats.org/officeDocument/2006/relationships/customXml" Target="../ink/ink55.xml"/><Relationship Id="rId34" Type="http://schemas.openxmlformats.org/officeDocument/2006/relationships/image" Target="../media/image80.png"/><Relationship Id="rId7" Type="http://schemas.openxmlformats.org/officeDocument/2006/relationships/customXml" Target="../ink/ink48.xml"/><Relationship Id="rId12" Type="http://schemas.openxmlformats.org/officeDocument/2006/relationships/image" Target="../media/image69.png"/><Relationship Id="rId17" Type="http://schemas.openxmlformats.org/officeDocument/2006/relationships/customXml" Target="../ink/ink53.xml"/><Relationship Id="rId25" Type="http://schemas.openxmlformats.org/officeDocument/2006/relationships/customXml" Target="../ink/ink57.xml"/><Relationship Id="rId33" Type="http://schemas.openxmlformats.org/officeDocument/2006/relationships/customXml" Target="../ink/ink61.xml"/><Relationship Id="rId38" Type="http://schemas.openxmlformats.org/officeDocument/2006/relationships/image" Target="../media/image8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1.png"/><Relationship Id="rId20" Type="http://schemas.openxmlformats.org/officeDocument/2006/relationships/image" Target="../media/image73.png"/><Relationship Id="rId29" Type="http://schemas.openxmlformats.org/officeDocument/2006/relationships/customXml" Target="../ink/ink5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11" Type="http://schemas.openxmlformats.org/officeDocument/2006/relationships/customXml" Target="../ink/ink50.xml"/><Relationship Id="rId24" Type="http://schemas.openxmlformats.org/officeDocument/2006/relationships/image" Target="../media/image75.png"/><Relationship Id="rId32" Type="http://schemas.openxmlformats.org/officeDocument/2006/relationships/image" Target="../media/image79.png"/><Relationship Id="rId37" Type="http://schemas.openxmlformats.org/officeDocument/2006/relationships/customXml" Target="../ink/ink63.xml"/><Relationship Id="rId5" Type="http://schemas.openxmlformats.org/officeDocument/2006/relationships/customXml" Target="../ink/ink47.xml"/><Relationship Id="rId15" Type="http://schemas.openxmlformats.org/officeDocument/2006/relationships/customXml" Target="../ink/ink52.xml"/><Relationship Id="rId23" Type="http://schemas.openxmlformats.org/officeDocument/2006/relationships/customXml" Target="../ink/ink56.xml"/><Relationship Id="rId28" Type="http://schemas.openxmlformats.org/officeDocument/2006/relationships/image" Target="../media/image77.png"/><Relationship Id="rId36" Type="http://schemas.openxmlformats.org/officeDocument/2006/relationships/image" Target="../media/image81.png"/><Relationship Id="rId10" Type="http://schemas.openxmlformats.org/officeDocument/2006/relationships/image" Target="../media/image68.png"/><Relationship Id="rId19" Type="http://schemas.openxmlformats.org/officeDocument/2006/relationships/customXml" Target="../ink/ink54.xml"/><Relationship Id="rId31" Type="http://schemas.openxmlformats.org/officeDocument/2006/relationships/customXml" Target="../ink/ink60.xml"/><Relationship Id="rId4" Type="http://schemas.openxmlformats.org/officeDocument/2006/relationships/image" Target="../media/image31.png"/><Relationship Id="rId9" Type="http://schemas.openxmlformats.org/officeDocument/2006/relationships/customXml" Target="../ink/ink49.xml"/><Relationship Id="rId14" Type="http://schemas.openxmlformats.org/officeDocument/2006/relationships/image" Target="../media/image70.png"/><Relationship Id="rId22" Type="http://schemas.openxmlformats.org/officeDocument/2006/relationships/image" Target="../media/image74.png"/><Relationship Id="rId27" Type="http://schemas.openxmlformats.org/officeDocument/2006/relationships/customXml" Target="../ink/ink58.xml"/><Relationship Id="rId30" Type="http://schemas.openxmlformats.org/officeDocument/2006/relationships/image" Target="../media/image78.png"/><Relationship Id="rId35" Type="http://schemas.openxmlformats.org/officeDocument/2006/relationships/customXml" Target="../ink/ink6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3.png"/><Relationship Id="rId7" Type="http://schemas.openxmlformats.org/officeDocument/2006/relationships/customXml" Target="../ink/ink65.xml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customXml" Target="../ink/ink67.xml"/><Relationship Id="rId5" Type="http://schemas.openxmlformats.org/officeDocument/2006/relationships/customXml" Target="../ink/ink64.xml"/><Relationship Id="rId10" Type="http://schemas.openxmlformats.org/officeDocument/2006/relationships/image" Target="../media/image87.png"/><Relationship Id="rId4" Type="http://schemas.openxmlformats.org/officeDocument/2006/relationships/image" Target="../media/image84.png"/><Relationship Id="rId9" Type="http://schemas.openxmlformats.org/officeDocument/2006/relationships/customXml" Target="../ink/ink6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13/Algebra%202%2013.1%20Quiz.pp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6.png"/><Relationship Id="rId18" Type="http://schemas.openxmlformats.org/officeDocument/2006/relationships/customXml" Target="../ink/ink75.xml"/><Relationship Id="rId26" Type="http://schemas.openxmlformats.org/officeDocument/2006/relationships/customXml" Target="../ink/ink79.xml"/><Relationship Id="rId39" Type="http://schemas.openxmlformats.org/officeDocument/2006/relationships/image" Target="../media/image109.png"/><Relationship Id="rId21" Type="http://schemas.openxmlformats.org/officeDocument/2006/relationships/image" Target="../media/image100.png"/><Relationship Id="rId34" Type="http://schemas.openxmlformats.org/officeDocument/2006/relationships/customXml" Target="../ink/ink83.xml"/><Relationship Id="rId42" Type="http://schemas.openxmlformats.org/officeDocument/2006/relationships/customXml" Target="../ink/ink87.xml"/><Relationship Id="rId47" Type="http://schemas.openxmlformats.org/officeDocument/2006/relationships/image" Target="../media/image113.png"/><Relationship Id="rId50" Type="http://schemas.openxmlformats.org/officeDocument/2006/relationships/customXml" Target="../ink/ink91.xml"/><Relationship Id="rId55" Type="http://schemas.openxmlformats.org/officeDocument/2006/relationships/image" Target="../media/image117.png"/><Relationship Id="rId7" Type="http://schemas.openxmlformats.org/officeDocument/2006/relationships/image" Target="../media/image93.png"/><Relationship Id="rId12" Type="http://schemas.openxmlformats.org/officeDocument/2006/relationships/customXml" Target="../ink/ink72.xml"/><Relationship Id="rId17" Type="http://schemas.openxmlformats.org/officeDocument/2006/relationships/image" Target="../media/image98.png"/><Relationship Id="rId25" Type="http://schemas.openxmlformats.org/officeDocument/2006/relationships/image" Target="../media/image102.png"/><Relationship Id="rId33" Type="http://schemas.openxmlformats.org/officeDocument/2006/relationships/image" Target="../media/image106.png"/><Relationship Id="rId38" Type="http://schemas.openxmlformats.org/officeDocument/2006/relationships/customXml" Target="../ink/ink85.xml"/><Relationship Id="rId46" Type="http://schemas.openxmlformats.org/officeDocument/2006/relationships/customXml" Target="../ink/ink89.xml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74.xml"/><Relationship Id="rId20" Type="http://schemas.openxmlformats.org/officeDocument/2006/relationships/customXml" Target="../ink/ink76.xml"/><Relationship Id="rId29" Type="http://schemas.openxmlformats.org/officeDocument/2006/relationships/image" Target="../media/image104.png"/><Relationship Id="rId41" Type="http://schemas.openxmlformats.org/officeDocument/2006/relationships/image" Target="../media/image110.png"/><Relationship Id="rId54" Type="http://schemas.openxmlformats.org/officeDocument/2006/relationships/customXml" Target="../ink/ink9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9.xml"/><Relationship Id="rId11" Type="http://schemas.openxmlformats.org/officeDocument/2006/relationships/image" Target="../media/image95.png"/><Relationship Id="rId24" Type="http://schemas.openxmlformats.org/officeDocument/2006/relationships/customXml" Target="../ink/ink78.xml"/><Relationship Id="rId32" Type="http://schemas.openxmlformats.org/officeDocument/2006/relationships/customXml" Target="../ink/ink82.xml"/><Relationship Id="rId37" Type="http://schemas.openxmlformats.org/officeDocument/2006/relationships/image" Target="../media/image108.png"/><Relationship Id="rId40" Type="http://schemas.openxmlformats.org/officeDocument/2006/relationships/customXml" Target="../ink/ink86.xml"/><Relationship Id="rId45" Type="http://schemas.openxmlformats.org/officeDocument/2006/relationships/image" Target="../media/image112.png"/><Relationship Id="rId53" Type="http://schemas.openxmlformats.org/officeDocument/2006/relationships/image" Target="../media/image116.png"/><Relationship Id="rId5" Type="http://schemas.openxmlformats.org/officeDocument/2006/relationships/image" Target="../media/image92.png"/><Relationship Id="rId15" Type="http://schemas.openxmlformats.org/officeDocument/2006/relationships/image" Target="../media/image97.png"/><Relationship Id="rId23" Type="http://schemas.openxmlformats.org/officeDocument/2006/relationships/image" Target="../media/image101.png"/><Relationship Id="rId28" Type="http://schemas.openxmlformats.org/officeDocument/2006/relationships/customXml" Target="../ink/ink80.xml"/><Relationship Id="rId36" Type="http://schemas.openxmlformats.org/officeDocument/2006/relationships/customXml" Target="../ink/ink84.xml"/><Relationship Id="rId49" Type="http://schemas.openxmlformats.org/officeDocument/2006/relationships/image" Target="../media/image114.png"/><Relationship Id="rId10" Type="http://schemas.openxmlformats.org/officeDocument/2006/relationships/customXml" Target="../ink/ink71.xml"/><Relationship Id="rId19" Type="http://schemas.openxmlformats.org/officeDocument/2006/relationships/image" Target="../media/image99.png"/><Relationship Id="rId31" Type="http://schemas.openxmlformats.org/officeDocument/2006/relationships/image" Target="../media/image105.png"/><Relationship Id="rId44" Type="http://schemas.openxmlformats.org/officeDocument/2006/relationships/customXml" Target="../ink/ink88.xml"/><Relationship Id="rId52" Type="http://schemas.openxmlformats.org/officeDocument/2006/relationships/customXml" Target="../ink/ink92.xml"/><Relationship Id="rId4" Type="http://schemas.openxmlformats.org/officeDocument/2006/relationships/customXml" Target="../ink/ink68.xml"/><Relationship Id="rId9" Type="http://schemas.openxmlformats.org/officeDocument/2006/relationships/image" Target="../media/image94.png"/><Relationship Id="rId14" Type="http://schemas.openxmlformats.org/officeDocument/2006/relationships/customXml" Target="../ink/ink73.xml"/><Relationship Id="rId22" Type="http://schemas.openxmlformats.org/officeDocument/2006/relationships/customXml" Target="../ink/ink77.xml"/><Relationship Id="rId27" Type="http://schemas.openxmlformats.org/officeDocument/2006/relationships/image" Target="../media/image103.png"/><Relationship Id="rId30" Type="http://schemas.openxmlformats.org/officeDocument/2006/relationships/customXml" Target="../ink/ink81.xml"/><Relationship Id="rId35" Type="http://schemas.openxmlformats.org/officeDocument/2006/relationships/image" Target="../media/image107.png"/><Relationship Id="rId43" Type="http://schemas.openxmlformats.org/officeDocument/2006/relationships/image" Target="../media/image111.png"/><Relationship Id="rId48" Type="http://schemas.openxmlformats.org/officeDocument/2006/relationships/customXml" Target="../ink/ink90.xml"/><Relationship Id="rId8" Type="http://schemas.openxmlformats.org/officeDocument/2006/relationships/customXml" Target="../ink/ink70.xml"/><Relationship Id="rId51" Type="http://schemas.openxmlformats.org/officeDocument/2006/relationships/image" Target="../media/image115.png"/><Relationship Id="rId3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wright@andrews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13/Algebra%202%2013.2%20Quiz.ppt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0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6.png"/><Relationship Id="rId18" Type="http://schemas.openxmlformats.org/officeDocument/2006/relationships/customXml" Target="../ink/ink101.xml"/><Relationship Id="rId26" Type="http://schemas.openxmlformats.org/officeDocument/2006/relationships/customXml" Target="../ink/ink105.xml"/><Relationship Id="rId39" Type="http://schemas.openxmlformats.org/officeDocument/2006/relationships/image" Target="../media/image149.png"/><Relationship Id="rId21" Type="http://schemas.openxmlformats.org/officeDocument/2006/relationships/image" Target="../media/image140.png"/><Relationship Id="rId34" Type="http://schemas.openxmlformats.org/officeDocument/2006/relationships/customXml" Target="../ink/ink109.xml"/><Relationship Id="rId42" Type="http://schemas.openxmlformats.org/officeDocument/2006/relationships/customXml" Target="../ink/ink113.xml"/><Relationship Id="rId47" Type="http://schemas.openxmlformats.org/officeDocument/2006/relationships/image" Target="../media/image153.png"/><Relationship Id="rId50" Type="http://schemas.openxmlformats.org/officeDocument/2006/relationships/customXml" Target="../ink/ink117.xml"/><Relationship Id="rId55" Type="http://schemas.openxmlformats.org/officeDocument/2006/relationships/image" Target="../media/image157.png"/><Relationship Id="rId63" Type="http://schemas.openxmlformats.org/officeDocument/2006/relationships/image" Target="../media/image161.png"/><Relationship Id="rId68" Type="http://schemas.openxmlformats.org/officeDocument/2006/relationships/customXml" Target="../ink/ink126.xml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23.xml"/><Relationship Id="rId16" Type="http://schemas.openxmlformats.org/officeDocument/2006/relationships/customXml" Target="../ink/ink100.xml"/><Relationship Id="rId29" Type="http://schemas.openxmlformats.org/officeDocument/2006/relationships/image" Target="../media/image144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95.xml"/><Relationship Id="rId11" Type="http://schemas.openxmlformats.org/officeDocument/2006/relationships/image" Target="../media/image135.png"/><Relationship Id="rId24" Type="http://schemas.openxmlformats.org/officeDocument/2006/relationships/customXml" Target="../ink/ink104.xml"/><Relationship Id="rId32" Type="http://schemas.openxmlformats.org/officeDocument/2006/relationships/customXml" Target="../ink/ink108.xml"/><Relationship Id="rId37" Type="http://schemas.openxmlformats.org/officeDocument/2006/relationships/image" Target="../media/image148.png"/><Relationship Id="rId40" Type="http://schemas.openxmlformats.org/officeDocument/2006/relationships/customXml" Target="../ink/ink112.xml"/><Relationship Id="rId45" Type="http://schemas.openxmlformats.org/officeDocument/2006/relationships/image" Target="../media/image152.png"/><Relationship Id="rId53" Type="http://schemas.openxmlformats.org/officeDocument/2006/relationships/image" Target="../media/image156.png"/><Relationship Id="rId58" Type="http://schemas.openxmlformats.org/officeDocument/2006/relationships/customXml" Target="../ink/ink121.xml"/><Relationship Id="rId66" Type="http://schemas.openxmlformats.org/officeDocument/2006/relationships/customXml" Target="../ink/ink125.xml"/><Relationship Id="rId5" Type="http://schemas.openxmlformats.org/officeDocument/2006/relationships/image" Target="../media/image132.png"/><Relationship Id="rId15" Type="http://schemas.openxmlformats.org/officeDocument/2006/relationships/image" Target="../media/image137.png"/><Relationship Id="rId23" Type="http://schemas.openxmlformats.org/officeDocument/2006/relationships/image" Target="../media/image141.png"/><Relationship Id="rId28" Type="http://schemas.openxmlformats.org/officeDocument/2006/relationships/customXml" Target="../ink/ink106.xml"/><Relationship Id="rId36" Type="http://schemas.openxmlformats.org/officeDocument/2006/relationships/customXml" Target="../ink/ink110.xml"/><Relationship Id="rId49" Type="http://schemas.openxmlformats.org/officeDocument/2006/relationships/image" Target="../media/image154.png"/><Relationship Id="rId57" Type="http://schemas.openxmlformats.org/officeDocument/2006/relationships/image" Target="../media/image158.png"/><Relationship Id="rId61" Type="http://schemas.openxmlformats.org/officeDocument/2006/relationships/image" Target="../media/image160.png"/><Relationship Id="rId10" Type="http://schemas.openxmlformats.org/officeDocument/2006/relationships/customXml" Target="../ink/ink97.xml"/><Relationship Id="rId19" Type="http://schemas.openxmlformats.org/officeDocument/2006/relationships/image" Target="../media/image139.png"/><Relationship Id="rId31" Type="http://schemas.openxmlformats.org/officeDocument/2006/relationships/image" Target="../media/image145.png"/><Relationship Id="rId44" Type="http://schemas.openxmlformats.org/officeDocument/2006/relationships/customXml" Target="../ink/ink114.xml"/><Relationship Id="rId52" Type="http://schemas.openxmlformats.org/officeDocument/2006/relationships/customXml" Target="../ink/ink118.xml"/><Relationship Id="rId60" Type="http://schemas.openxmlformats.org/officeDocument/2006/relationships/customXml" Target="../ink/ink122.xml"/><Relationship Id="rId65" Type="http://schemas.openxmlformats.org/officeDocument/2006/relationships/image" Target="../media/image162.png"/><Relationship Id="rId4" Type="http://schemas.openxmlformats.org/officeDocument/2006/relationships/customXml" Target="../ink/ink94.xml"/><Relationship Id="rId9" Type="http://schemas.openxmlformats.org/officeDocument/2006/relationships/image" Target="../media/image134.png"/><Relationship Id="rId14" Type="http://schemas.openxmlformats.org/officeDocument/2006/relationships/customXml" Target="../ink/ink99.xml"/><Relationship Id="rId22" Type="http://schemas.openxmlformats.org/officeDocument/2006/relationships/customXml" Target="../ink/ink103.xml"/><Relationship Id="rId27" Type="http://schemas.openxmlformats.org/officeDocument/2006/relationships/image" Target="../media/image143.png"/><Relationship Id="rId30" Type="http://schemas.openxmlformats.org/officeDocument/2006/relationships/customXml" Target="../ink/ink107.xml"/><Relationship Id="rId35" Type="http://schemas.openxmlformats.org/officeDocument/2006/relationships/image" Target="../media/image147.png"/><Relationship Id="rId43" Type="http://schemas.openxmlformats.org/officeDocument/2006/relationships/image" Target="../media/image151.png"/><Relationship Id="rId48" Type="http://schemas.openxmlformats.org/officeDocument/2006/relationships/customXml" Target="../ink/ink116.xml"/><Relationship Id="rId56" Type="http://schemas.openxmlformats.org/officeDocument/2006/relationships/customXml" Target="../ink/ink120.xml"/><Relationship Id="rId64" Type="http://schemas.openxmlformats.org/officeDocument/2006/relationships/customXml" Target="../ink/ink124.xml"/><Relationship Id="rId69" Type="http://schemas.openxmlformats.org/officeDocument/2006/relationships/image" Target="../media/image164.png"/><Relationship Id="rId8" Type="http://schemas.openxmlformats.org/officeDocument/2006/relationships/customXml" Target="../ink/ink96.xml"/><Relationship Id="rId51" Type="http://schemas.openxmlformats.org/officeDocument/2006/relationships/image" Target="../media/image155.png"/><Relationship Id="rId3" Type="http://schemas.openxmlformats.org/officeDocument/2006/relationships/image" Target="../media/image131.png"/><Relationship Id="rId12" Type="http://schemas.openxmlformats.org/officeDocument/2006/relationships/customXml" Target="../ink/ink98.xml"/><Relationship Id="rId17" Type="http://schemas.openxmlformats.org/officeDocument/2006/relationships/image" Target="../media/image138.png"/><Relationship Id="rId25" Type="http://schemas.openxmlformats.org/officeDocument/2006/relationships/image" Target="../media/image142.png"/><Relationship Id="rId33" Type="http://schemas.openxmlformats.org/officeDocument/2006/relationships/image" Target="../media/image146.png"/><Relationship Id="rId38" Type="http://schemas.openxmlformats.org/officeDocument/2006/relationships/customXml" Target="../ink/ink111.xml"/><Relationship Id="rId46" Type="http://schemas.openxmlformats.org/officeDocument/2006/relationships/customXml" Target="../ink/ink115.xml"/><Relationship Id="rId59" Type="http://schemas.openxmlformats.org/officeDocument/2006/relationships/image" Target="../media/image159.png"/><Relationship Id="rId67" Type="http://schemas.openxmlformats.org/officeDocument/2006/relationships/image" Target="../media/image163.png"/><Relationship Id="rId20" Type="http://schemas.openxmlformats.org/officeDocument/2006/relationships/customXml" Target="../ink/ink102.xml"/><Relationship Id="rId41" Type="http://schemas.openxmlformats.org/officeDocument/2006/relationships/image" Target="../media/image150.png"/><Relationship Id="rId54" Type="http://schemas.openxmlformats.org/officeDocument/2006/relationships/customXml" Target="../ink/ink119.xml"/><Relationship Id="rId62" Type="http://schemas.openxmlformats.org/officeDocument/2006/relationships/customXml" Target="../ink/ink1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8.png"/><Relationship Id="rId21" Type="http://schemas.openxmlformats.org/officeDocument/2006/relationships/customXml" Target="../ink/ink135.xml"/><Relationship Id="rId42" Type="http://schemas.openxmlformats.org/officeDocument/2006/relationships/image" Target="../media/image187.png"/><Relationship Id="rId47" Type="http://schemas.openxmlformats.org/officeDocument/2006/relationships/customXml" Target="../ink/ink148.xml"/><Relationship Id="rId63" Type="http://schemas.openxmlformats.org/officeDocument/2006/relationships/customXml" Target="../ink/ink156.xml"/><Relationship Id="rId68" Type="http://schemas.openxmlformats.org/officeDocument/2006/relationships/image" Target="../media/image200.png"/><Relationship Id="rId84" Type="http://schemas.openxmlformats.org/officeDocument/2006/relationships/image" Target="../media/image208.png"/><Relationship Id="rId89" Type="http://schemas.openxmlformats.org/officeDocument/2006/relationships/customXml" Target="../ink/ink169.xml"/><Relationship Id="rId7" Type="http://schemas.openxmlformats.org/officeDocument/2006/relationships/customXml" Target="../ink/ink128.xml"/><Relationship Id="rId71" Type="http://schemas.openxmlformats.org/officeDocument/2006/relationships/customXml" Target="../ink/ink160.xml"/><Relationship Id="rId92" Type="http://schemas.openxmlformats.org/officeDocument/2006/relationships/image" Target="../media/image213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73.png"/><Relationship Id="rId29" Type="http://schemas.openxmlformats.org/officeDocument/2006/relationships/customXml" Target="../ink/ink139.xml"/><Relationship Id="rId11" Type="http://schemas.openxmlformats.org/officeDocument/2006/relationships/customXml" Target="../ink/ink130.xml"/><Relationship Id="rId24" Type="http://schemas.openxmlformats.org/officeDocument/2006/relationships/image" Target="../media/image177.png"/><Relationship Id="rId32" Type="http://schemas.openxmlformats.org/officeDocument/2006/relationships/image" Target="../media/image182.png"/><Relationship Id="rId37" Type="http://schemas.openxmlformats.org/officeDocument/2006/relationships/customXml" Target="../ink/ink143.xml"/><Relationship Id="rId40" Type="http://schemas.openxmlformats.org/officeDocument/2006/relationships/image" Target="../media/image186.png"/><Relationship Id="rId45" Type="http://schemas.openxmlformats.org/officeDocument/2006/relationships/customXml" Target="../ink/ink147.xml"/><Relationship Id="rId53" Type="http://schemas.openxmlformats.org/officeDocument/2006/relationships/customXml" Target="../ink/ink151.xml"/><Relationship Id="rId58" Type="http://schemas.openxmlformats.org/officeDocument/2006/relationships/image" Target="../media/image195.png"/><Relationship Id="rId66" Type="http://schemas.openxmlformats.org/officeDocument/2006/relationships/image" Target="../media/image199.png"/><Relationship Id="rId74" Type="http://schemas.openxmlformats.org/officeDocument/2006/relationships/image" Target="../media/image203.png"/><Relationship Id="rId79" Type="http://schemas.openxmlformats.org/officeDocument/2006/relationships/customXml" Target="../ink/ink164.xml"/><Relationship Id="rId87" Type="http://schemas.openxmlformats.org/officeDocument/2006/relationships/customXml" Target="../ink/ink168.xml"/><Relationship Id="rId102" Type="http://schemas.openxmlformats.org/officeDocument/2006/relationships/image" Target="../media/image218.png"/><Relationship Id="rId5" Type="http://schemas.openxmlformats.org/officeDocument/2006/relationships/customXml" Target="../ink/ink127.xml"/><Relationship Id="rId61" Type="http://schemas.openxmlformats.org/officeDocument/2006/relationships/customXml" Target="../ink/ink155.xml"/><Relationship Id="rId82" Type="http://schemas.openxmlformats.org/officeDocument/2006/relationships/image" Target="../media/image207.png"/><Relationship Id="rId90" Type="http://schemas.openxmlformats.org/officeDocument/2006/relationships/image" Target="../media/image212.png"/><Relationship Id="rId95" Type="http://schemas.openxmlformats.org/officeDocument/2006/relationships/customXml" Target="../ink/ink172.xml"/><Relationship Id="rId19" Type="http://schemas.openxmlformats.org/officeDocument/2006/relationships/customXml" Target="../ink/ink134.xml"/><Relationship Id="rId14" Type="http://schemas.openxmlformats.org/officeDocument/2006/relationships/image" Target="../media/image172.png"/><Relationship Id="rId22" Type="http://schemas.openxmlformats.org/officeDocument/2006/relationships/image" Target="../media/image176.png"/><Relationship Id="rId27" Type="http://schemas.openxmlformats.org/officeDocument/2006/relationships/customXml" Target="../ink/ink138.xml"/><Relationship Id="rId30" Type="http://schemas.openxmlformats.org/officeDocument/2006/relationships/image" Target="../media/image181.png"/><Relationship Id="rId35" Type="http://schemas.openxmlformats.org/officeDocument/2006/relationships/customXml" Target="../ink/ink142.xml"/><Relationship Id="rId43" Type="http://schemas.openxmlformats.org/officeDocument/2006/relationships/customXml" Target="../ink/ink146.xml"/><Relationship Id="rId48" Type="http://schemas.openxmlformats.org/officeDocument/2006/relationships/image" Target="../media/image190.png"/><Relationship Id="rId56" Type="http://schemas.openxmlformats.org/officeDocument/2006/relationships/image" Target="../media/image194.png"/><Relationship Id="rId64" Type="http://schemas.openxmlformats.org/officeDocument/2006/relationships/image" Target="../media/image198.png"/><Relationship Id="rId69" Type="http://schemas.openxmlformats.org/officeDocument/2006/relationships/customXml" Target="../ink/ink159.xml"/><Relationship Id="rId77" Type="http://schemas.openxmlformats.org/officeDocument/2006/relationships/customXml" Target="../ink/ink163.xml"/><Relationship Id="rId100" Type="http://schemas.openxmlformats.org/officeDocument/2006/relationships/image" Target="../media/image217.png"/><Relationship Id="rId8" Type="http://schemas.openxmlformats.org/officeDocument/2006/relationships/image" Target="../media/image169.png"/><Relationship Id="rId51" Type="http://schemas.openxmlformats.org/officeDocument/2006/relationships/customXml" Target="../ink/ink150.xml"/><Relationship Id="rId72" Type="http://schemas.openxmlformats.org/officeDocument/2006/relationships/image" Target="../media/image202.png"/><Relationship Id="rId80" Type="http://schemas.openxmlformats.org/officeDocument/2006/relationships/image" Target="../media/image206.png"/><Relationship Id="rId85" Type="http://schemas.openxmlformats.org/officeDocument/2006/relationships/customXml" Target="../ink/ink167.xml"/><Relationship Id="rId93" Type="http://schemas.openxmlformats.org/officeDocument/2006/relationships/customXml" Target="../ink/ink171.xml"/><Relationship Id="rId98" Type="http://schemas.openxmlformats.org/officeDocument/2006/relationships/image" Target="../media/image216.png"/><Relationship Id="rId3" Type="http://schemas.openxmlformats.org/officeDocument/2006/relationships/image" Target="../media/image166.png"/><Relationship Id="rId12" Type="http://schemas.openxmlformats.org/officeDocument/2006/relationships/image" Target="../media/image171.png"/><Relationship Id="rId17" Type="http://schemas.openxmlformats.org/officeDocument/2006/relationships/customXml" Target="../ink/ink133.xml"/><Relationship Id="rId25" Type="http://schemas.openxmlformats.org/officeDocument/2006/relationships/customXml" Target="../ink/ink137.xml"/><Relationship Id="rId33" Type="http://schemas.openxmlformats.org/officeDocument/2006/relationships/customXml" Target="../ink/ink141.xml"/><Relationship Id="rId38" Type="http://schemas.openxmlformats.org/officeDocument/2006/relationships/image" Target="../media/image185.png"/><Relationship Id="rId46" Type="http://schemas.openxmlformats.org/officeDocument/2006/relationships/image" Target="../media/image189.png"/><Relationship Id="rId59" Type="http://schemas.openxmlformats.org/officeDocument/2006/relationships/customXml" Target="../ink/ink154.xml"/><Relationship Id="rId67" Type="http://schemas.openxmlformats.org/officeDocument/2006/relationships/customXml" Target="../ink/ink158.xml"/><Relationship Id="rId103" Type="http://schemas.openxmlformats.org/officeDocument/2006/relationships/customXml" Target="../ink/ink176.xml"/><Relationship Id="rId20" Type="http://schemas.openxmlformats.org/officeDocument/2006/relationships/image" Target="../media/image175.png"/><Relationship Id="rId41" Type="http://schemas.openxmlformats.org/officeDocument/2006/relationships/customXml" Target="../ink/ink145.xml"/><Relationship Id="rId54" Type="http://schemas.openxmlformats.org/officeDocument/2006/relationships/image" Target="../media/image193.png"/><Relationship Id="rId62" Type="http://schemas.openxmlformats.org/officeDocument/2006/relationships/image" Target="../media/image197.png"/><Relationship Id="rId70" Type="http://schemas.openxmlformats.org/officeDocument/2006/relationships/image" Target="../media/image201.png"/><Relationship Id="rId75" Type="http://schemas.openxmlformats.org/officeDocument/2006/relationships/customXml" Target="../ink/ink162.xml"/><Relationship Id="rId83" Type="http://schemas.openxmlformats.org/officeDocument/2006/relationships/customXml" Target="../ink/ink166.xml"/><Relationship Id="rId88" Type="http://schemas.openxmlformats.org/officeDocument/2006/relationships/image" Target="../media/image211.png"/><Relationship Id="rId91" Type="http://schemas.openxmlformats.org/officeDocument/2006/relationships/customXml" Target="../ink/ink170.xml"/><Relationship Id="rId96" Type="http://schemas.openxmlformats.org/officeDocument/2006/relationships/image" Target="../media/image2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8.png"/><Relationship Id="rId15" Type="http://schemas.openxmlformats.org/officeDocument/2006/relationships/customXml" Target="../ink/ink132.xml"/><Relationship Id="rId23" Type="http://schemas.openxmlformats.org/officeDocument/2006/relationships/customXml" Target="../ink/ink136.xml"/><Relationship Id="rId28" Type="http://schemas.openxmlformats.org/officeDocument/2006/relationships/image" Target="../media/image179.png"/><Relationship Id="rId36" Type="http://schemas.openxmlformats.org/officeDocument/2006/relationships/image" Target="../media/image184.png"/><Relationship Id="rId49" Type="http://schemas.openxmlformats.org/officeDocument/2006/relationships/customXml" Target="../ink/ink149.xml"/><Relationship Id="rId57" Type="http://schemas.openxmlformats.org/officeDocument/2006/relationships/customXml" Target="../ink/ink153.xml"/><Relationship Id="rId10" Type="http://schemas.openxmlformats.org/officeDocument/2006/relationships/image" Target="../media/image170.png"/><Relationship Id="rId31" Type="http://schemas.openxmlformats.org/officeDocument/2006/relationships/customXml" Target="../ink/ink140.xml"/><Relationship Id="rId44" Type="http://schemas.openxmlformats.org/officeDocument/2006/relationships/image" Target="../media/image188.png"/><Relationship Id="rId52" Type="http://schemas.openxmlformats.org/officeDocument/2006/relationships/image" Target="../media/image192.png"/><Relationship Id="rId60" Type="http://schemas.openxmlformats.org/officeDocument/2006/relationships/image" Target="../media/image196.png"/><Relationship Id="rId65" Type="http://schemas.openxmlformats.org/officeDocument/2006/relationships/customXml" Target="../ink/ink157.xml"/><Relationship Id="rId73" Type="http://schemas.openxmlformats.org/officeDocument/2006/relationships/customXml" Target="../ink/ink161.xml"/><Relationship Id="rId78" Type="http://schemas.openxmlformats.org/officeDocument/2006/relationships/image" Target="../media/image205.png"/><Relationship Id="rId81" Type="http://schemas.openxmlformats.org/officeDocument/2006/relationships/customXml" Target="../ink/ink165.xml"/><Relationship Id="rId86" Type="http://schemas.openxmlformats.org/officeDocument/2006/relationships/image" Target="../media/image209.png"/><Relationship Id="rId94" Type="http://schemas.openxmlformats.org/officeDocument/2006/relationships/image" Target="../media/image214.png"/><Relationship Id="rId99" Type="http://schemas.openxmlformats.org/officeDocument/2006/relationships/customXml" Target="../ink/ink174.xml"/><Relationship Id="rId101" Type="http://schemas.openxmlformats.org/officeDocument/2006/relationships/customXml" Target="../ink/ink175.xml"/><Relationship Id="rId4" Type="http://schemas.openxmlformats.org/officeDocument/2006/relationships/image" Target="../media/image166.wmf"/><Relationship Id="rId9" Type="http://schemas.openxmlformats.org/officeDocument/2006/relationships/customXml" Target="../ink/ink129.xml"/><Relationship Id="rId13" Type="http://schemas.openxmlformats.org/officeDocument/2006/relationships/customXml" Target="../ink/ink131.xml"/><Relationship Id="rId18" Type="http://schemas.openxmlformats.org/officeDocument/2006/relationships/image" Target="../media/image174.png"/><Relationship Id="rId39" Type="http://schemas.openxmlformats.org/officeDocument/2006/relationships/customXml" Target="../ink/ink144.xml"/><Relationship Id="rId34" Type="http://schemas.openxmlformats.org/officeDocument/2006/relationships/image" Target="../media/image183.png"/><Relationship Id="rId50" Type="http://schemas.openxmlformats.org/officeDocument/2006/relationships/image" Target="../media/image191.png"/><Relationship Id="rId55" Type="http://schemas.openxmlformats.org/officeDocument/2006/relationships/customXml" Target="../ink/ink152.xml"/><Relationship Id="rId76" Type="http://schemas.openxmlformats.org/officeDocument/2006/relationships/image" Target="../media/image204.png"/><Relationship Id="rId97" Type="http://schemas.openxmlformats.org/officeDocument/2006/relationships/customXml" Target="../ink/ink173.xml"/><Relationship Id="rId104" Type="http://schemas.openxmlformats.org/officeDocument/2006/relationships/image" Target="../media/image219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1.xml"/><Relationship Id="rId18" Type="http://schemas.openxmlformats.org/officeDocument/2006/relationships/image" Target="../media/image227.png"/><Relationship Id="rId26" Type="http://schemas.openxmlformats.org/officeDocument/2006/relationships/image" Target="../media/image231.png"/><Relationship Id="rId39" Type="http://schemas.openxmlformats.org/officeDocument/2006/relationships/customXml" Target="../ink/ink194.xml"/><Relationship Id="rId21" Type="http://schemas.openxmlformats.org/officeDocument/2006/relationships/customXml" Target="../ink/ink185.xml"/><Relationship Id="rId34" Type="http://schemas.openxmlformats.org/officeDocument/2006/relationships/image" Target="../media/image235.png"/><Relationship Id="rId42" Type="http://schemas.openxmlformats.org/officeDocument/2006/relationships/image" Target="../media/image239.png"/><Relationship Id="rId47" Type="http://schemas.openxmlformats.org/officeDocument/2006/relationships/customXml" Target="../ink/ink198.xml"/><Relationship Id="rId50" Type="http://schemas.openxmlformats.org/officeDocument/2006/relationships/image" Target="../media/image243.png"/><Relationship Id="rId55" Type="http://schemas.openxmlformats.org/officeDocument/2006/relationships/customXml" Target="../ink/ink202.xml"/><Relationship Id="rId63" Type="http://schemas.openxmlformats.org/officeDocument/2006/relationships/customXml" Target="../ink/ink206.xml"/><Relationship Id="rId68" Type="http://schemas.openxmlformats.org/officeDocument/2006/relationships/image" Target="../media/image252.png"/><Relationship Id="rId7" Type="http://schemas.openxmlformats.org/officeDocument/2006/relationships/customXml" Target="../ink/ink178.xml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226.png"/><Relationship Id="rId29" Type="http://schemas.openxmlformats.org/officeDocument/2006/relationships/customXml" Target="../ink/ink18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1.png"/><Relationship Id="rId11" Type="http://schemas.openxmlformats.org/officeDocument/2006/relationships/customXml" Target="../ink/ink180.xml"/><Relationship Id="rId24" Type="http://schemas.openxmlformats.org/officeDocument/2006/relationships/image" Target="../media/image230.png"/><Relationship Id="rId32" Type="http://schemas.openxmlformats.org/officeDocument/2006/relationships/image" Target="../media/image234.png"/><Relationship Id="rId37" Type="http://schemas.openxmlformats.org/officeDocument/2006/relationships/customXml" Target="../ink/ink193.xml"/><Relationship Id="rId40" Type="http://schemas.openxmlformats.org/officeDocument/2006/relationships/image" Target="../media/image238.png"/><Relationship Id="rId45" Type="http://schemas.openxmlformats.org/officeDocument/2006/relationships/customXml" Target="../ink/ink197.xml"/><Relationship Id="rId53" Type="http://schemas.openxmlformats.org/officeDocument/2006/relationships/customXml" Target="../ink/ink201.xml"/><Relationship Id="rId58" Type="http://schemas.openxmlformats.org/officeDocument/2006/relationships/image" Target="../media/image247.png"/><Relationship Id="rId66" Type="http://schemas.openxmlformats.org/officeDocument/2006/relationships/image" Target="../media/image251.png"/><Relationship Id="rId5" Type="http://schemas.openxmlformats.org/officeDocument/2006/relationships/customXml" Target="../ink/ink177.xml"/><Relationship Id="rId15" Type="http://schemas.openxmlformats.org/officeDocument/2006/relationships/customXml" Target="../ink/ink182.xml"/><Relationship Id="rId23" Type="http://schemas.openxmlformats.org/officeDocument/2006/relationships/customXml" Target="../ink/ink186.xml"/><Relationship Id="rId28" Type="http://schemas.openxmlformats.org/officeDocument/2006/relationships/image" Target="../media/image232.png"/><Relationship Id="rId36" Type="http://schemas.openxmlformats.org/officeDocument/2006/relationships/image" Target="../media/image236.png"/><Relationship Id="rId49" Type="http://schemas.openxmlformats.org/officeDocument/2006/relationships/customXml" Target="../ink/ink199.xml"/><Relationship Id="rId57" Type="http://schemas.openxmlformats.org/officeDocument/2006/relationships/customXml" Target="../ink/ink203.xml"/><Relationship Id="rId61" Type="http://schemas.openxmlformats.org/officeDocument/2006/relationships/customXml" Target="../ink/ink205.xml"/><Relationship Id="rId10" Type="http://schemas.openxmlformats.org/officeDocument/2006/relationships/image" Target="../media/image223.png"/><Relationship Id="rId19" Type="http://schemas.openxmlformats.org/officeDocument/2006/relationships/customXml" Target="../ink/ink184.xml"/><Relationship Id="rId31" Type="http://schemas.openxmlformats.org/officeDocument/2006/relationships/customXml" Target="../ink/ink190.xml"/><Relationship Id="rId44" Type="http://schemas.openxmlformats.org/officeDocument/2006/relationships/image" Target="../media/image240.png"/><Relationship Id="rId52" Type="http://schemas.openxmlformats.org/officeDocument/2006/relationships/image" Target="../media/image244.png"/><Relationship Id="rId60" Type="http://schemas.openxmlformats.org/officeDocument/2006/relationships/image" Target="../media/image248.png"/><Relationship Id="rId65" Type="http://schemas.openxmlformats.org/officeDocument/2006/relationships/customXml" Target="../ink/ink207.xml"/><Relationship Id="rId4" Type="http://schemas.openxmlformats.org/officeDocument/2006/relationships/image" Target="../media/image166.wmf"/><Relationship Id="rId9" Type="http://schemas.openxmlformats.org/officeDocument/2006/relationships/customXml" Target="../ink/ink179.xml"/><Relationship Id="rId14" Type="http://schemas.openxmlformats.org/officeDocument/2006/relationships/image" Target="../media/image225.png"/><Relationship Id="rId22" Type="http://schemas.openxmlformats.org/officeDocument/2006/relationships/image" Target="../media/image229.png"/><Relationship Id="rId27" Type="http://schemas.openxmlformats.org/officeDocument/2006/relationships/customXml" Target="../ink/ink188.xml"/><Relationship Id="rId30" Type="http://schemas.openxmlformats.org/officeDocument/2006/relationships/image" Target="../media/image233.png"/><Relationship Id="rId35" Type="http://schemas.openxmlformats.org/officeDocument/2006/relationships/customXml" Target="../ink/ink192.xml"/><Relationship Id="rId43" Type="http://schemas.openxmlformats.org/officeDocument/2006/relationships/customXml" Target="../ink/ink196.xml"/><Relationship Id="rId48" Type="http://schemas.openxmlformats.org/officeDocument/2006/relationships/image" Target="../media/image242.png"/><Relationship Id="rId56" Type="http://schemas.openxmlformats.org/officeDocument/2006/relationships/image" Target="../media/image246.png"/><Relationship Id="rId64" Type="http://schemas.openxmlformats.org/officeDocument/2006/relationships/image" Target="../media/image250.png"/><Relationship Id="rId8" Type="http://schemas.openxmlformats.org/officeDocument/2006/relationships/image" Target="../media/image222.png"/><Relationship Id="rId51" Type="http://schemas.openxmlformats.org/officeDocument/2006/relationships/customXml" Target="../ink/ink200.xml"/><Relationship Id="rId3" Type="http://schemas.openxmlformats.org/officeDocument/2006/relationships/image" Target="../media/image220.png"/><Relationship Id="rId12" Type="http://schemas.openxmlformats.org/officeDocument/2006/relationships/image" Target="../media/image224.png"/><Relationship Id="rId17" Type="http://schemas.openxmlformats.org/officeDocument/2006/relationships/customXml" Target="../ink/ink183.xml"/><Relationship Id="rId25" Type="http://schemas.openxmlformats.org/officeDocument/2006/relationships/customXml" Target="../ink/ink187.xml"/><Relationship Id="rId33" Type="http://schemas.openxmlformats.org/officeDocument/2006/relationships/customXml" Target="../ink/ink191.xml"/><Relationship Id="rId38" Type="http://schemas.openxmlformats.org/officeDocument/2006/relationships/image" Target="../media/image237.png"/><Relationship Id="rId46" Type="http://schemas.openxmlformats.org/officeDocument/2006/relationships/image" Target="../media/image241.png"/><Relationship Id="rId59" Type="http://schemas.openxmlformats.org/officeDocument/2006/relationships/customXml" Target="../ink/ink204.xml"/><Relationship Id="rId67" Type="http://schemas.openxmlformats.org/officeDocument/2006/relationships/customXml" Target="../ink/ink208.xml"/><Relationship Id="rId20" Type="http://schemas.openxmlformats.org/officeDocument/2006/relationships/image" Target="../media/image228.png"/><Relationship Id="rId41" Type="http://schemas.openxmlformats.org/officeDocument/2006/relationships/customXml" Target="../ink/ink195.xml"/><Relationship Id="rId54" Type="http://schemas.openxmlformats.org/officeDocument/2006/relationships/image" Target="../media/image245.png"/><Relationship Id="rId62" Type="http://schemas.openxmlformats.org/officeDocument/2006/relationships/image" Target="../media/image2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13/Algebra%202%2013.3%20Quiz.ppt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2910.png"/><Relationship Id="rId7" Type="http://schemas.openxmlformats.org/officeDocument/2006/relationships/image" Target="../media/image25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4.png"/><Relationship Id="rId4" Type="http://schemas.openxmlformats.org/officeDocument/2006/relationships/image" Target="../media/image16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7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4.png"/><Relationship Id="rId18" Type="http://schemas.openxmlformats.org/officeDocument/2006/relationships/customXml" Target="../ink/ink215.xml"/><Relationship Id="rId26" Type="http://schemas.openxmlformats.org/officeDocument/2006/relationships/customXml" Target="../ink/ink219.xml"/><Relationship Id="rId39" Type="http://schemas.openxmlformats.org/officeDocument/2006/relationships/image" Target="../media/image237.png"/><Relationship Id="rId21" Type="http://schemas.openxmlformats.org/officeDocument/2006/relationships/image" Target="../media/image228.png"/><Relationship Id="rId34" Type="http://schemas.openxmlformats.org/officeDocument/2006/relationships/customXml" Target="../ink/ink223.xml"/><Relationship Id="rId42" Type="http://schemas.openxmlformats.org/officeDocument/2006/relationships/customXml" Target="../ink/ink227.xml"/><Relationship Id="rId47" Type="http://schemas.openxmlformats.org/officeDocument/2006/relationships/image" Target="../media/image263.png"/><Relationship Id="rId50" Type="http://schemas.openxmlformats.org/officeDocument/2006/relationships/customXml" Target="../ink/ink231.xml"/><Relationship Id="rId55" Type="http://schemas.openxmlformats.org/officeDocument/2006/relationships/image" Target="../media/image267.png"/><Relationship Id="rId63" Type="http://schemas.openxmlformats.org/officeDocument/2006/relationships/image" Target="../media/image271.png"/><Relationship Id="rId68" Type="http://schemas.openxmlformats.org/officeDocument/2006/relationships/customXml" Target="../ink/ink240.xml"/><Relationship Id="rId76" Type="http://schemas.openxmlformats.org/officeDocument/2006/relationships/customXml" Target="../ink/ink244.xml"/><Relationship Id="rId7" Type="http://schemas.openxmlformats.org/officeDocument/2006/relationships/image" Target="../media/image221.png"/><Relationship Id="rId71" Type="http://schemas.openxmlformats.org/officeDocument/2006/relationships/image" Target="../media/image275.png"/><Relationship Id="rId2" Type="http://schemas.openxmlformats.org/officeDocument/2006/relationships/notesSlide" Target="../notesSlides/notesSlide32.xml"/><Relationship Id="rId16" Type="http://schemas.openxmlformats.org/officeDocument/2006/relationships/customXml" Target="../ink/ink214.xml"/><Relationship Id="rId29" Type="http://schemas.openxmlformats.org/officeDocument/2006/relationships/image" Target="../media/image232.png"/><Relationship Id="rId11" Type="http://schemas.openxmlformats.org/officeDocument/2006/relationships/image" Target="../media/image223.png"/><Relationship Id="rId24" Type="http://schemas.openxmlformats.org/officeDocument/2006/relationships/customXml" Target="../ink/ink218.xml"/><Relationship Id="rId32" Type="http://schemas.openxmlformats.org/officeDocument/2006/relationships/customXml" Target="../ink/ink222.xml"/><Relationship Id="rId37" Type="http://schemas.openxmlformats.org/officeDocument/2006/relationships/image" Target="../media/image236.png"/><Relationship Id="rId40" Type="http://schemas.openxmlformats.org/officeDocument/2006/relationships/customXml" Target="../ink/ink226.xml"/><Relationship Id="rId45" Type="http://schemas.openxmlformats.org/officeDocument/2006/relationships/image" Target="../media/image262.png"/><Relationship Id="rId53" Type="http://schemas.openxmlformats.org/officeDocument/2006/relationships/image" Target="../media/image266.png"/><Relationship Id="rId58" Type="http://schemas.openxmlformats.org/officeDocument/2006/relationships/customXml" Target="../ink/ink235.xml"/><Relationship Id="rId66" Type="http://schemas.openxmlformats.org/officeDocument/2006/relationships/customXml" Target="../ink/ink239.xml"/><Relationship Id="rId74" Type="http://schemas.openxmlformats.org/officeDocument/2006/relationships/customXml" Target="../ink/ink243.xml"/><Relationship Id="rId79" Type="http://schemas.openxmlformats.org/officeDocument/2006/relationships/image" Target="../media/image279.png"/><Relationship Id="rId5" Type="http://schemas.openxmlformats.org/officeDocument/2006/relationships/image" Target="../media/image166.wmf"/><Relationship Id="rId61" Type="http://schemas.openxmlformats.org/officeDocument/2006/relationships/image" Target="../media/image270.png"/><Relationship Id="rId10" Type="http://schemas.openxmlformats.org/officeDocument/2006/relationships/customXml" Target="../ink/ink211.xml"/><Relationship Id="rId19" Type="http://schemas.openxmlformats.org/officeDocument/2006/relationships/image" Target="../media/image227.png"/><Relationship Id="rId31" Type="http://schemas.openxmlformats.org/officeDocument/2006/relationships/image" Target="../media/image233.png"/><Relationship Id="rId44" Type="http://schemas.openxmlformats.org/officeDocument/2006/relationships/customXml" Target="../ink/ink228.xml"/><Relationship Id="rId52" Type="http://schemas.openxmlformats.org/officeDocument/2006/relationships/customXml" Target="../ink/ink232.xml"/><Relationship Id="rId60" Type="http://schemas.openxmlformats.org/officeDocument/2006/relationships/customXml" Target="../ink/ink236.xml"/><Relationship Id="rId65" Type="http://schemas.openxmlformats.org/officeDocument/2006/relationships/image" Target="../media/image272.png"/><Relationship Id="rId73" Type="http://schemas.openxmlformats.org/officeDocument/2006/relationships/image" Target="../media/image276.png"/><Relationship Id="rId78" Type="http://schemas.openxmlformats.org/officeDocument/2006/relationships/customXml" Target="../ink/ink245.xml"/><Relationship Id="rId4" Type="http://schemas.openxmlformats.org/officeDocument/2006/relationships/image" Target="../media/image259.png"/><Relationship Id="rId9" Type="http://schemas.openxmlformats.org/officeDocument/2006/relationships/image" Target="../media/image222.png"/><Relationship Id="rId14" Type="http://schemas.openxmlformats.org/officeDocument/2006/relationships/customXml" Target="../ink/ink213.xml"/><Relationship Id="rId22" Type="http://schemas.openxmlformats.org/officeDocument/2006/relationships/customXml" Target="../ink/ink217.xml"/><Relationship Id="rId27" Type="http://schemas.openxmlformats.org/officeDocument/2006/relationships/image" Target="../media/image231.png"/><Relationship Id="rId30" Type="http://schemas.openxmlformats.org/officeDocument/2006/relationships/customXml" Target="../ink/ink221.xml"/><Relationship Id="rId35" Type="http://schemas.openxmlformats.org/officeDocument/2006/relationships/image" Target="../media/image235.png"/><Relationship Id="rId43" Type="http://schemas.openxmlformats.org/officeDocument/2006/relationships/image" Target="../media/image261.png"/><Relationship Id="rId48" Type="http://schemas.openxmlformats.org/officeDocument/2006/relationships/customXml" Target="../ink/ink230.xml"/><Relationship Id="rId56" Type="http://schemas.openxmlformats.org/officeDocument/2006/relationships/customXml" Target="../ink/ink234.xml"/><Relationship Id="rId64" Type="http://schemas.openxmlformats.org/officeDocument/2006/relationships/customXml" Target="../ink/ink238.xml"/><Relationship Id="rId69" Type="http://schemas.openxmlformats.org/officeDocument/2006/relationships/image" Target="../media/image274.png"/><Relationship Id="rId77" Type="http://schemas.openxmlformats.org/officeDocument/2006/relationships/image" Target="../media/image278.png"/><Relationship Id="rId8" Type="http://schemas.openxmlformats.org/officeDocument/2006/relationships/customXml" Target="../ink/ink210.xml"/><Relationship Id="rId51" Type="http://schemas.openxmlformats.org/officeDocument/2006/relationships/image" Target="../media/image265.png"/><Relationship Id="rId72" Type="http://schemas.openxmlformats.org/officeDocument/2006/relationships/customXml" Target="../ink/ink242.xml"/><Relationship Id="rId3" Type="http://schemas.openxmlformats.org/officeDocument/2006/relationships/image" Target="../media/image258.png"/><Relationship Id="rId12" Type="http://schemas.openxmlformats.org/officeDocument/2006/relationships/customXml" Target="../ink/ink212.xml"/><Relationship Id="rId17" Type="http://schemas.openxmlformats.org/officeDocument/2006/relationships/image" Target="../media/image226.png"/><Relationship Id="rId25" Type="http://schemas.openxmlformats.org/officeDocument/2006/relationships/image" Target="../media/image230.png"/><Relationship Id="rId33" Type="http://schemas.openxmlformats.org/officeDocument/2006/relationships/image" Target="../media/image234.png"/><Relationship Id="rId38" Type="http://schemas.openxmlformats.org/officeDocument/2006/relationships/customXml" Target="../ink/ink225.xml"/><Relationship Id="rId46" Type="http://schemas.openxmlformats.org/officeDocument/2006/relationships/customXml" Target="../ink/ink229.xml"/><Relationship Id="rId59" Type="http://schemas.openxmlformats.org/officeDocument/2006/relationships/image" Target="../media/image269.png"/><Relationship Id="rId67" Type="http://schemas.openxmlformats.org/officeDocument/2006/relationships/image" Target="../media/image273.png"/><Relationship Id="rId20" Type="http://schemas.openxmlformats.org/officeDocument/2006/relationships/customXml" Target="../ink/ink216.xml"/><Relationship Id="rId41" Type="http://schemas.openxmlformats.org/officeDocument/2006/relationships/image" Target="../media/image260.png"/><Relationship Id="rId54" Type="http://schemas.openxmlformats.org/officeDocument/2006/relationships/customXml" Target="../ink/ink233.xml"/><Relationship Id="rId62" Type="http://schemas.openxmlformats.org/officeDocument/2006/relationships/customXml" Target="../ink/ink237.xml"/><Relationship Id="rId70" Type="http://schemas.openxmlformats.org/officeDocument/2006/relationships/customXml" Target="../ink/ink241.xml"/><Relationship Id="rId75" Type="http://schemas.openxmlformats.org/officeDocument/2006/relationships/image" Target="../media/image277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09.xml"/><Relationship Id="rId15" Type="http://schemas.openxmlformats.org/officeDocument/2006/relationships/image" Target="../media/image225.png"/><Relationship Id="rId23" Type="http://schemas.openxmlformats.org/officeDocument/2006/relationships/image" Target="../media/image229.png"/><Relationship Id="rId28" Type="http://schemas.openxmlformats.org/officeDocument/2006/relationships/customXml" Target="../ink/ink220.xml"/><Relationship Id="rId36" Type="http://schemas.openxmlformats.org/officeDocument/2006/relationships/customXml" Target="../ink/ink224.xml"/><Relationship Id="rId49" Type="http://schemas.openxmlformats.org/officeDocument/2006/relationships/image" Target="../media/image264.png"/><Relationship Id="rId57" Type="http://schemas.openxmlformats.org/officeDocument/2006/relationships/image" Target="../media/image2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13/Algebra%202%2013.4%20Quiz.pptx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3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0.png"/><Relationship Id="rId18" Type="http://schemas.openxmlformats.org/officeDocument/2006/relationships/customXml" Target="../ink/ink252.xml"/><Relationship Id="rId26" Type="http://schemas.openxmlformats.org/officeDocument/2006/relationships/customXml" Target="../ink/ink256.xml"/><Relationship Id="rId39" Type="http://schemas.openxmlformats.org/officeDocument/2006/relationships/image" Target="../media/image303.png"/><Relationship Id="rId21" Type="http://schemas.openxmlformats.org/officeDocument/2006/relationships/image" Target="../media/image294.png"/><Relationship Id="rId34" Type="http://schemas.openxmlformats.org/officeDocument/2006/relationships/customXml" Target="../ink/ink260.xml"/><Relationship Id="rId42" Type="http://schemas.openxmlformats.org/officeDocument/2006/relationships/customXml" Target="../ink/ink264.xml"/><Relationship Id="rId47" Type="http://schemas.openxmlformats.org/officeDocument/2006/relationships/image" Target="../media/image306.png"/><Relationship Id="rId50" Type="http://schemas.openxmlformats.org/officeDocument/2006/relationships/customXml" Target="../ink/ink268.xml"/><Relationship Id="rId55" Type="http://schemas.openxmlformats.org/officeDocument/2006/relationships/image" Target="../media/image310.png"/><Relationship Id="rId63" Type="http://schemas.openxmlformats.org/officeDocument/2006/relationships/image" Target="../media/image315.png"/><Relationship Id="rId7" Type="http://schemas.openxmlformats.org/officeDocument/2006/relationships/image" Target="../media/image287.png"/><Relationship Id="rId2" Type="http://schemas.openxmlformats.org/officeDocument/2006/relationships/notesSlide" Target="../notesSlides/notesSlide37.xml"/><Relationship Id="rId16" Type="http://schemas.openxmlformats.org/officeDocument/2006/relationships/customXml" Target="../ink/ink251.xml"/><Relationship Id="rId20" Type="http://schemas.openxmlformats.org/officeDocument/2006/relationships/customXml" Target="../ink/ink253.xml"/><Relationship Id="rId29" Type="http://schemas.openxmlformats.org/officeDocument/2006/relationships/image" Target="../media/image298.png"/><Relationship Id="rId41" Type="http://schemas.openxmlformats.org/officeDocument/2006/relationships/image" Target="../media/image284.png"/><Relationship Id="rId54" Type="http://schemas.openxmlformats.org/officeDocument/2006/relationships/customXml" Target="../ink/ink270.xml"/><Relationship Id="rId62" Type="http://schemas.openxmlformats.org/officeDocument/2006/relationships/customXml" Target="../ink/ink274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46.xml"/><Relationship Id="rId11" Type="http://schemas.openxmlformats.org/officeDocument/2006/relationships/image" Target="../media/image289.png"/><Relationship Id="rId24" Type="http://schemas.openxmlformats.org/officeDocument/2006/relationships/customXml" Target="../ink/ink255.xml"/><Relationship Id="rId32" Type="http://schemas.openxmlformats.org/officeDocument/2006/relationships/customXml" Target="../ink/ink259.xml"/><Relationship Id="rId37" Type="http://schemas.openxmlformats.org/officeDocument/2006/relationships/image" Target="../media/image302.png"/><Relationship Id="rId40" Type="http://schemas.openxmlformats.org/officeDocument/2006/relationships/customXml" Target="../ink/ink263.xml"/><Relationship Id="rId45" Type="http://schemas.openxmlformats.org/officeDocument/2006/relationships/image" Target="../media/image305.png"/><Relationship Id="rId53" Type="http://schemas.openxmlformats.org/officeDocument/2006/relationships/image" Target="../media/image309.png"/><Relationship Id="rId58" Type="http://schemas.openxmlformats.org/officeDocument/2006/relationships/customXml" Target="../ink/ink272.xml"/><Relationship Id="rId5" Type="http://schemas.openxmlformats.org/officeDocument/2006/relationships/image" Target="../media/image283.png"/><Relationship Id="rId15" Type="http://schemas.openxmlformats.org/officeDocument/2006/relationships/image" Target="../media/image291.png"/><Relationship Id="rId23" Type="http://schemas.openxmlformats.org/officeDocument/2006/relationships/image" Target="../media/image295.png"/><Relationship Id="rId28" Type="http://schemas.openxmlformats.org/officeDocument/2006/relationships/customXml" Target="../ink/ink257.xml"/><Relationship Id="rId36" Type="http://schemas.openxmlformats.org/officeDocument/2006/relationships/customXml" Target="../ink/ink261.xml"/><Relationship Id="rId49" Type="http://schemas.openxmlformats.org/officeDocument/2006/relationships/image" Target="../media/image307.png"/><Relationship Id="rId57" Type="http://schemas.openxmlformats.org/officeDocument/2006/relationships/image" Target="../media/image311.png"/><Relationship Id="rId61" Type="http://schemas.openxmlformats.org/officeDocument/2006/relationships/image" Target="../media/image313.png"/><Relationship Id="rId10" Type="http://schemas.openxmlformats.org/officeDocument/2006/relationships/customXml" Target="../ink/ink248.xml"/><Relationship Id="rId19" Type="http://schemas.openxmlformats.org/officeDocument/2006/relationships/image" Target="../media/image293.png"/><Relationship Id="rId31" Type="http://schemas.openxmlformats.org/officeDocument/2006/relationships/image" Target="../media/image299.png"/><Relationship Id="rId44" Type="http://schemas.openxmlformats.org/officeDocument/2006/relationships/customXml" Target="../ink/ink265.xml"/><Relationship Id="rId52" Type="http://schemas.openxmlformats.org/officeDocument/2006/relationships/customXml" Target="../ink/ink269.xml"/><Relationship Id="rId60" Type="http://schemas.openxmlformats.org/officeDocument/2006/relationships/customXml" Target="../ink/ink273.xml"/><Relationship Id="rId4" Type="http://schemas.openxmlformats.org/officeDocument/2006/relationships/image" Target="../media/image286.png"/><Relationship Id="rId9" Type="http://schemas.openxmlformats.org/officeDocument/2006/relationships/image" Target="../media/image288.png"/><Relationship Id="rId14" Type="http://schemas.openxmlformats.org/officeDocument/2006/relationships/customXml" Target="../ink/ink250.xml"/><Relationship Id="rId22" Type="http://schemas.openxmlformats.org/officeDocument/2006/relationships/customXml" Target="../ink/ink254.xml"/><Relationship Id="rId27" Type="http://schemas.openxmlformats.org/officeDocument/2006/relationships/image" Target="../media/image297.png"/><Relationship Id="rId30" Type="http://schemas.openxmlformats.org/officeDocument/2006/relationships/customXml" Target="../ink/ink258.xml"/><Relationship Id="rId35" Type="http://schemas.openxmlformats.org/officeDocument/2006/relationships/image" Target="../media/image301.png"/><Relationship Id="rId43" Type="http://schemas.openxmlformats.org/officeDocument/2006/relationships/image" Target="../media/image304.png"/><Relationship Id="rId48" Type="http://schemas.openxmlformats.org/officeDocument/2006/relationships/customXml" Target="../ink/ink267.xml"/><Relationship Id="rId56" Type="http://schemas.openxmlformats.org/officeDocument/2006/relationships/customXml" Target="../ink/ink271.xml"/><Relationship Id="rId8" Type="http://schemas.openxmlformats.org/officeDocument/2006/relationships/customXml" Target="../ink/ink247.xml"/><Relationship Id="rId51" Type="http://schemas.openxmlformats.org/officeDocument/2006/relationships/image" Target="../media/image308.png"/><Relationship Id="rId3" Type="http://schemas.openxmlformats.org/officeDocument/2006/relationships/image" Target="../media/image285.png"/><Relationship Id="rId12" Type="http://schemas.openxmlformats.org/officeDocument/2006/relationships/customXml" Target="../ink/ink249.xml"/><Relationship Id="rId17" Type="http://schemas.openxmlformats.org/officeDocument/2006/relationships/image" Target="../media/image292.png"/><Relationship Id="rId25" Type="http://schemas.openxmlformats.org/officeDocument/2006/relationships/image" Target="../media/image296.png"/><Relationship Id="rId33" Type="http://schemas.openxmlformats.org/officeDocument/2006/relationships/image" Target="../media/image300.png"/><Relationship Id="rId38" Type="http://schemas.openxmlformats.org/officeDocument/2006/relationships/customXml" Target="../ink/ink262.xml"/><Relationship Id="rId46" Type="http://schemas.openxmlformats.org/officeDocument/2006/relationships/customXml" Target="../ink/ink266.xml"/><Relationship Id="rId59" Type="http://schemas.openxmlformats.org/officeDocument/2006/relationships/image" Target="../media/image3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2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9.xml"/><Relationship Id="rId18" Type="http://schemas.openxmlformats.org/officeDocument/2006/relationships/image" Target="../media/image331.png"/><Relationship Id="rId26" Type="http://schemas.openxmlformats.org/officeDocument/2006/relationships/image" Target="../media/image335.png"/><Relationship Id="rId39" Type="http://schemas.openxmlformats.org/officeDocument/2006/relationships/customXml" Target="../ink/ink292.xml"/><Relationship Id="rId21" Type="http://schemas.openxmlformats.org/officeDocument/2006/relationships/customXml" Target="../ink/ink283.xml"/><Relationship Id="rId34" Type="http://schemas.openxmlformats.org/officeDocument/2006/relationships/image" Target="../media/image339.png"/><Relationship Id="rId42" Type="http://schemas.openxmlformats.org/officeDocument/2006/relationships/image" Target="../media/image344.png"/><Relationship Id="rId47" Type="http://schemas.openxmlformats.org/officeDocument/2006/relationships/customXml" Target="../ink/ink296.xml"/><Relationship Id="rId50" Type="http://schemas.openxmlformats.org/officeDocument/2006/relationships/image" Target="../media/image348.png"/><Relationship Id="rId55" Type="http://schemas.openxmlformats.org/officeDocument/2006/relationships/customXml" Target="../ink/ink300.xml"/><Relationship Id="rId63" Type="http://schemas.openxmlformats.org/officeDocument/2006/relationships/customXml" Target="../ink/ink304.xml"/><Relationship Id="rId68" Type="http://schemas.openxmlformats.org/officeDocument/2006/relationships/image" Target="../media/image357.png"/><Relationship Id="rId76" Type="http://schemas.openxmlformats.org/officeDocument/2006/relationships/image" Target="../media/image361.png"/><Relationship Id="rId7" Type="http://schemas.openxmlformats.org/officeDocument/2006/relationships/customXml" Target="../ink/ink276.xml"/><Relationship Id="rId71" Type="http://schemas.openxmlformats.org/officeDocument/2006/relationships/customXml" Target="../ink/ink308.xml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330.png"/><Relationship Id="rId29" Type="http://schemas.openxmlformats.org/officeDocument/2006/relationships/customXml" Target="../ink/ink287.xml"/><Relationship Id="rId11" Type="http://schemas.openxmlformats.org/officeDocument/2006/relationships/customXml" Target="../ink/ink278.xml"/><Relationship Id="rId24" Type="http://schemas.openxmlformats.org/officeDocument/2006/relationships/image" Target="../media/image334.png"/><Relationship Id="rId32" Type="http://schemas.openxmlformats.org/officeDocument/2006/relationships/image" Target="../media/image338.png"/><Relationship Id="rId37" Type="http://schemas.openxmlformats.org/officeDocument/2006/relationships/customXml" Target="../ink/ink291.xml"/><Relationship Id="rId40" Type="http://schemas.openxmlformats.org/officeDocument/2006/relationships/image" Target="../media/image343.png"/><Relationship Id="rId45" Type="http://schemas.openxmlformats.org/officeDocument/2006/relationships/customXml" Target="../ink/ink295.xml"/><Relationship Id="rId53" Type="http://schemas.openxmlformats.org/officeDocument/2006/relationships/customXml" Target="../ink/ink299.xml"/><Relationship Id="rId58" Type="http://schemas.openxmlformats.org/officeDocument/2006/relationships/image" Target="../media/image352.png"/><Relationship Id="rId66" Type="http://schemas.openxmlformats.org/officeDocument/2006/relationships/image" Target="../media/image356.png"/><Relationship Id="rId74" Type="http://schemas.openxmlformats.org/officeDocument/2006/relationships/image" Target="../media/image360.png"/><Relationship Id="rId5" Type="http://schemas.openxmlformats.org/officeDocument/2006/relationships/customXml" Target="../ink/ink275.xml"/><Relationship Id="rId15" Type="http://schemas.openxmlformats.org/officeDocument/2006/relationships/customXml" Target="../ink/ink280.xml"/><Relationship Id="rId23" Type="http://schemas.openxmlformats.org/officeDocument/2006/relationships/customXml" Target="../ink/ink284.xml"/><Relationship Id="rId28" Type="http://schemas.openxmlformats.org/officeDocument/2006/relationships/image" Target="../media/image336.png"/><Relationship Id="rId36" Type="http://schemas.openxmlformats.org/officeDocument/2006/relationships/image" Target="../media/image341.png"/><Relationship Id="rId49" Type="http://schemas.openxmlformats.org/officeDocument/2006/relationships/customXml" Target="../ink/ink297.xml"/><Relationship Id="rId57" Type="http://schemas.openxmlformats.org/officeDocument/2006/relationships/customXml" Target="../ink/ink301.xml"/><Relationship Id="rId61" Type="http://schemas.openxmlformats.org/officeDocument/2006/relationships/customXml" Target="../ink/ink303.xml"/><Relationship Id="rId10" Type="http://schemas.openxmlformats.org/officeDocument/2006/relationships/image" Target="../media/image327.png"/><Relationship Id="rId19" Type="http://schemas.openxmlformats.org/officeDocument/2006/relationships/customXml" Target="../ink/ink282.xml"/><Relationship Id="rId31" Type="http://schemas.openxmlformats.org/officeDocument/2006/relationships/customXml" Target="../ink/ink288.xml"/><Relationship Id="rId44" Type="http://schemas.openxmlformats.org/officeDocument/2006/relationships/image" Target="../media/image345.png"/><Relationship Id="rId52" Type="http://schemas.openxmlformats.org/officeDocument/2006/relationships/image" Target="../media/image349.png"/><Relationship Id="rId60" Type="http://schemas.openxmlformats.org/officeDocument/2006/relationships/image" Target="../media/image353.png"/><Relationship Id="rId65" Type="http://schemas.openxmlformats.org/officeDocument/2006/relationships/customXml" Target="../ink/ink305.xml"/><Relationship Id="rId73" Type="http://schemas.openxmlformats.org/officeDocument/2006/relationships/customXml" Target="../ink/ink309.xml"/><Relationship Id="rId4" Type="http://schemas.openxmlformats.org/officeDocument/2006/relationships/image" Target="../media/image324.png"/><Relationship Id="rId9" Type="http://schemas.openxmlformats.org/officeDocument/2006/relationships/customXml" Target="../ink/ink277.xml"/><Relationship Id="rId14" Type="http://schemas.openxmlformats.org/officeDocument/2006/relationships/image" Target="../media/image329.png"/><Relationship Id="rId22" Type="http://schemas.openxmlformats.org/officeDocument/2006/relationships/image" Target="../media/image333.png"/><Relationship Id="rId27" Type="http://schemas.openxmlformats.org/officeDocument/2006/relationships/customXml" Target="../ink/ink286.xml"/><Relationship Id="rId30" Type="http://schemas.openxmlformats.org/officeDocument/2006/relationships/image" Target="../media/image337.png"/><Relationship Id="rId35" Type="http://schemas.openxmlformats.org/officeDocument/2006/relationships/customXml" Target="../ink/ink290.xml"/><Relationship Id="rId43" Type="http://schemas.openxmlformats.org/officeDocument/2006/relationships/customXml" Target="../ink/ink294.xml"/><Relationship Id="rId48" Type="http://schemas.openxmlformats.org/officeDocument/2006/relationships/image" Target="../media/image347.png"/><Relationship Id="rId56" Type="http://schemas.openxmlformats.org/officeDocument/2006/relationships/image" Target="../media/image351.png"/><Relationship Id="rId64" Type="http://schemas.openxmlformats.org/officeDocument/2006/relationships/image" Target="../media/image355.png"/><Relationship Id="rId69" Type="http://schemas.openxmlformats.org/officeDocument/2006/relationships/customXml" Target="../ink/ink307.xml"/><Relationship Id="rId8" Type="http://schemas.openxmlformats.org/officeDocument/2006/relationships/image" Target="../media/image326.png"/><Relationship Id="rId51" Type="http://schemas.openxmlformats.org/officeDocument/2006/relationships/customXml" Target="../ink/ink298.xml"/><Relationship Id="rId72" Type="http://schemas.openxmlformats.org/officeDocument/2006/relationships/image" Target="../media/image359.png"/><Relationship Id="rId3" Type="http://schemas.openxmlformats.org/officeDocument/2006/relationships/image" Target="../media/image323.png"/><Relationship Id="rId12" Type="http://schemas.openxmlformats.org/officeDocument/2006/relationships/image" Target="../media/image328.png"/><Relationship Id="rId17" Type="http://schemas.openxmlformats.org/officeDocument/2006/relationships/customXml" Target="../ink/ink281.xml"/><Relationship Id="rId25" Type="http://schemas.openxmlformats.org/officeDocument/2006/relationships/customXml" Target="../ink/ink285.xml"/><Relationship Id="rId33" Type="http://schemas.openxmlformats.org/officeDocument/2006/relationships/customXml" Target="../ink/ink289.xml"/><Relationship Id="rId38" Type="http://schemas.openxmlformats.org/officeDocument/2006/relationships/image" Target="../media/image342.png"/><Relationship Id="rId46" Type="http://schemas.openxmlformats.org/officeDocument/2006/relationships/image" Target="../media/image346.png"/><Relationship Id="rId59" Type="http://schemas.openxmlformats.org/officeDocument/2006/relationships/customXml" Target="../ink/ink302.xml"/><Relationship Id="rId67" Type="http://schemas.openxmlformats.org/officeDocument/2006/relationships/customXml" Target="../ink/ink306.xml"/><Relationship Id="rId20" Type="http://schemas.openxmlformats.org/officeDocument/2006/relationships/image" Target="../media/image332.png"/><Relationship Id="rId41" Type="http://schemas.openxmlformats.org/officeDocument/2006/relationships/customXml" Target="../ink/ink293.xml"/><Relationship Id="rId54" Type="http://schemas.openxmlformats.org/officeDocument/2006/relationships/image" Target="../media/image350.png"/><Relationship Id="rId62" Type="http://schemas.openxmlformats.org/officeDocument/2006/relationships/image" Target="../media/image354.png"/><Relationship Id="rId70" Type="http://schemas.openxmlformats.org/officeDocument/2006/relationships/image" Target="../media/image358.png"/><Relationship Id="rId75" Type="http://schemas.openxmlformats.org/officeDocument/2006/relationships/customXml" Target="../ink/ink3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5.png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15.xml"/><Relationship Id="rId18" Type="http://schemas.openxmlformats.org/officeDocument/2006/relationships/image" Target="../media/image370.png"/><Relationship Id="rId26" Type="http://schemas.openxmlformats.org/officeDocument/2006/relationships/image" Target="../media/image374.png"/><Relationship Id="rId39" Type="http://schemas.openxmlformats.org/officeDocument/2006/relationships/customXml" Target="../ink/ink328.xml"/><Relationship Id="rId21" Type="http://schemas.openxmlformats.org/officeDocument/2006/relationships/customXml" Target="../ink/ink319.xml"/><Relationship Id="rId34" Type="http://schemas.openxmlformats.org/officeDocument/2006/relationships/image" Target="../media/image378.png"/><Relationship Id="rId42" Type="http://schemas.openxmlformats.org/officeDocument/2006/relationships/image" Target="../media/image383.png"/><Relationship Id="rId47" Type="http://schemas.openxmlformats.org/officeDocument/2006/relationships/customXml" Target="../ink/ink332.xml"/><Relationship Id="rId50" Type="http://schemas.openxmlformats.org/officeDocument/2006/relationships/image" Target="../media/image387.png"/><Relationship Id="rId55" Type="http://schemas.openxmlformats.org/officeDocument/2006/relationships/customXml" Target="../ink/ink336.xml"/><Relationship Id="rId63" Type="http://schemas.openxmlformats.org/officeDocument/2006/relationships/customXml" Target="../ink/ink340.xml"/><Relationship Id="rId68" Type="http://schemas.openxmlformats.org/officeDocument/2006/relationships/image" Target="../media/image396.png"/><Relationship Id="rId7" Type="http://schemas.openxmlformats.org/officeDocument/2006/relationships/customXml" Target="../ink/ink312.xml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369.png"/><Relationship Id="rId29" Type="http://schemas.openxmlformats.org/officeDocument/2006/relationships/customXml" Target="../ink/ink3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4.png"/><Relationship Id="rId11" Type="http://schemas.openxmlformats.org/officeDocument/2006/relationships/customXml" Target="../ink/ink314.xml"/><Relationship Id="rId24" Type="http://schemas.openxmlformats.org/officeDocument/2006/relationships/image" Target="../media/image373.png"/><Relationship Id="rId32" Type="http://schemas.openxmlformats.org/officeDocument/2006/relationships/image" Target="../media/image377.png"/><Relationship Id="rId37" Type="http://schemas.openxmlformats.org/officeDocument/2006/relationships/customXml" Target="../ink/ink327.xml"/><Relationship Id="rId40" Type="http://schemas.openxmlformats.org/officeDocument/2006/relationships/image" Target="../media/image382.png"/><Relationship Id="rId45" Type="http://schemas.openxmlformats.org/officeDocument/2006/relationships/customXml" Target="../ink/ink331.xml"/><Relationship Id="rId53" Type="http://schemas.openxmlformats.org/officeDocument/2006/relationships/customXml" Target="../ink/ink335.xml"/><Relationship Id="rId58" Type="http://schemas.openxmlformats.org/officeDocument/2006/relationships/image" Target="../media/image391.png"/><Relationship Id="rId66" Type="http://schemas.openxmlformats.org/officeDocument/2006/relationships/image" Target="../media/image395.png"/><Relationship Id="rId5" Type="http://schemas.openxmlformats.org/officeDocument/2006/relationships/customXml" Target="../ink/ink311.xml"/><Relationship Id="rId15" Type="http://schemas.openxmlformats.org/officeDocument/2006/relationships/customXml" Target="../ink/ink316.xml"/><Relationship Id="rId23" Type="http://schemas.openxmlformats.org/officeDocument/2006/relationships/customXml" Target="../ink/ink320.xml"/><Relationship Id="rId28" Type="http://schemas.openxmlformats.org/officeDocument/2006/relationships/image" Target="../media/image375.png"/><Relationship Id="rId36" Type="http://schemas.openxmlformats.org/officeDocument/2006/relationships/image" Target="../media/image379.png"/><Relationship Id="rId49" Type="http://schemas.openxmlformats.org/officeDocument/2006/relationships/customXml" Target="../ink/ink333.xml"/><Relationship Id="rId57" Type="http://schemas.openxmlformats.org/officeDocument/2006/relationships/customXml" Target="../ink/ink337.xml"/><Relationship Id="rId61" Type="http://schemas.openxmlformats.org/officeDocument/2006/relationships/customXml" Target="../ink/ink339.xml"/><Relationship Id="rId10" Type="http://schemas.openxmlformats.org/officeDocument/2006/relationships/image" Target="../media/image366.png"/><Relationship Id="rId19" Type="http://schemas.openxmlformats.org/officeDocument/2006/relationships/customXml" Target="../ink/ink318.xml"/><Relationship Id="rId31" Type="http://schemas.openxmlformats.org/officeDocument/2006/relationships/customXml" Target="../ink/ink324.xml"/><Relationship Id="rId44" Type="http://schemas.openxmlformats.org/officeDocument/2006/relationships/image" Target="../media/image384.png"/><Relationship Id="rId52" Type="http://schemas.openxmlformats.org/officeDocument/2006/relationships/image" Target="../media/image388.png"/><Relationship Id="rId60" Type="http://schemas.openxmlformats.org/officeDocument/2006/relationships/image" Target="../media/image392.png"/><Relationship Id="rId65" Type="http://schemas.openxmlformats.org/officeDocument/2006/relationships/customXml" Target="../ink/ink341.xml"/><Relationship Id="rId4" Type="http://schemas.openxmlformats.org/officeDocument/2006/relationships/image" Target="../media/image363.png"/><Relationship Id="rId9" Type="http://schemas.openxmlformats.org/officeDocument/2006/relationships/customXml" Target="../ink/ink313.xml"/><Relationship Id="rId14" Type="http://schemas.openxmlformats.org/officeDocument/2006/relationships/image" Target="../media/image368.png"/><Relationship Id="rId22" Type="http://schemas.openxmlformats.org/officeDocument/2006/relationships/image" Target="../media/image372.png"/><Relationship Id="rId27" Type="http://schemas.openxmlformats.org/officeDocument/2006/relationships/customXml" Target="../ink/ink322.xml"/><Relationship Id="rId30" Type="http://schemas.openxmlformats.org/officeDocument/2006/relationships/image" Target="../media/image376.png"/><Relationship Id="rId35" Type="http://schemas.openxmlformats.org/officeDocument/2006/relationships/customXml" Target="../ink/ink326.xml"/><Relationship Id="rId43" Type="http://schemas.openxmlformats.org/officeDocument/2006/relationships/customXml" Target="../ink/ink330.xml"/><Relationship Id="rId48" Type="http://schemas.openxmlformats.org/officeDocument/2006/relationships/image" Target="../media/image386.png"/><Relationship Id="rId56" Type="http://schemas.openxmlformats.org/officeDocument/2006/relationships/image" Target="../media/image390.png"/><Relationship Id="rId64" Type="http://schemas.openxmlformats.org/officeDocument/2006/relationships/image" Target="../media/image394.png"/><Relationship Id="rId8" Type="http://schemas.openxmlformats.org/officeDocument/2006/relationships/image" Target="../media/image365.png"/><Relationship Id="rId51" Type="http://schemas.openxmlformats.org/officeDocument/2006/relationships/customXml" Target="../ink/ink334.xml"/><Relationship Id="rId3" Type="http://schemas.openxmlformats.org/officeDocument/2006/relationships/image" Target="../media/image362.png"/><Relationship Id="rId12" Type="http://schemas.openxmlformats.org/officeDocument/2006/relationships/image" Target="../media/image367.png"/><Relationship Id="rId17" Type="http://schemas.openxmlformats.org/officeDocument/2006/relationships/customXml" Target="../ink/ink317.xml"/><Relationship Id="rId25" Type="http://schemas.openxmlformats.org/officeDocument/2006/relationships/customXml" Target="../ink/ink321.xml"/><Relationship Id="rId33" Type="http://schemas.openxmlformats.org/officeDocument/2006/relationships/customXml" Target="../ink/ink325.xml"/><Relationship Id="rId38" Type="http://schemas.openxmlformats.org/officeDocument/2006/relationships/image" Target="../media/image381.png"/><Relationship Id="rId46" Type="http://schemas.openxmlformats.org/officeDocument/2006/relationships/image" Target="../media/image385.png"/><Relationship Id="rId59" Type="http://schemas.openxmlformats.org/officeDocument/2006/relationships/customXml" Target="../ink/ink338.xml"/><Relationship Id="rId67" Type="http://schemas.openxmlformats.org/officeDocument/2006/relationships/customXml" Target="../ink/ink342.xml"/><Relationship Id="rId20" Type="http://schemas.openxmlformats.org/officeDocument/2006/relationships/image" Target="../media/image371.png"/><Relationship Id="rId41" Type="http://schemas.openxmlformats.org/officeDocument/2006/relationships/customXml" Target="../ink/ink329.xml"/><Relationship Id="rId54" Type="http://schemas.openxmlformats.org/officeDocument/2006/relationships/image" Target="../media/image389.png"/><Relationship Id="rId62" Type="http://schemas.openxmlformats.org/officeDocument/2006/relationships/image" Target="../media/image393.png"/></Relationships>
</file>

<file path=ppt/slides/_rels/slide4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54.xml"/><Relationship Id="rId117" Type="http://schemas.openxmlformats.org/officeDocument/2006/relationships/customXml" Target="../ink/ink402.xml"/><Relationship Id="rId21" Type="http://schemas.openxmlformats.org/officeDocument/2006/relationships/image" Target="../media/image401.png"/><Relationship Id="rId42" Type="http://schemas.openxmlformats.org/officeDocument/2006/relationships/customXml" Target="../ink/ink362.xml"/><Relationship Id="rId47" Type="http://schemas.openxmlformats.org/officeDocument/2006/relationships/image" Target="../media/image368.png"/><Relationship Id="rId63" Type="http://schemas.openxmlformats.org/officeDocument/2006/relationships/image" Target="../media/image376.png"/><Relationship Id="rId68" Type="http://schemas.openxmlformats.org/officeDocument/2006/relationships/customXml" Target="../ink/ink375.xml"/><Relationship Id="rId84" Type="http://schemas.openxmlformats.org/officeDocument/2006/relationships/image" Target="../media/image414.png"/><Relationship Id="rId89" Type="http://schemas.openxmlformats.org/officeDocument/2006/relationships/customXml" Target="../ink/ink388.xml"/><Relationship Id="rId112" Type="http://schemas.openxmlformats.org/officeDocument/2006/relationships/image" Target="../media/image428.png"/><Relationship Id="rId16" Type="http://schemas.openxmlformats.org/officeDocument/2006/relationships/customXml" Target="../ink/ink349.xml"/><Relationship Id="rId107" Type="http://schemas.openxmlformats.org/officeDocument/2006/relationships/customXml" Target="../ink/ink397.xml"/><Relationship Id="rId11" Type="http://schemas.openxmlformats.org/officeDocument/2006/relationships/image" Target="../media/image385.png"/><Relationship Id="rId32" Type="http://schemas.openxmlformats.org/officeDocument/2006/relationships/customXml" Target="../ink/ink357.xml"/><Relationship Id="rId37" Type="http://schemas.openxmlformats.org/officeDocument/2006/relationships/image" Target="../media/image409.png"/><Relationship Id="rId53" Type="http://schemas.openxmlformats.org/officeDocument/2006/relationships/image" Target="../media/image371.png"/><Relationship Id="rId58" Type="http://schemas.openxmlformats.org/officeDocument/2006/relationships/customXml" Target="../ink/ink370.xml"/><Relationship Id="rId74" Type="http://schemas.openxmlformats.org/officeDocument/2006/relationships/customXml" Target="../ink/ink379.xml"/><Relationship Id="rId79" Type="http://schemas.openxmlformats.org/officeDocument/2006/relationships/customXml" Target="../ink/ink383.xml"/><Relationship Id="rId102" Type="http://schemas.openxmlformats.org/officeDocument/2006/relationships/image" Target="../media/image423.png"/><Relationship Id="rId123" Type="http://schemas.openxmlformats.org/officeDocument/2006/relationships/customXml" Target="../ink/ink405.xml"/><Relationship Id="rId5" Type="http://schemas.openxmlformats.org/officeDocument/2006/relationships/image" Target="../media/image382.png"/><Relationship Id="rId61" Type="http://schemas.openxmlformats.org/officeDocument/2006/relationships/image" Target="../media/image375.png"/><Relationship Id="rId82" Type="http://schemas.openxmlformats.org/officeDocument/2006/relationships/image" Target="../media/image413.png"/><Relationship Id="rId90" Type="http://schemas.openxmlformats.org/officeDocument/2006/relationships/image" Target="../media/image417.png"/><Relationship Id="rId95" Type="http://schemas.openxmlformats.org/officeDocument/2006/relationships/customXml" Target="../ink/ink391.xml"/><Relationship Id="rId19" Type="http://schemas.openxmlformats.org/officeDocument/2006/relationships/image" Target="../media/image400.png"/><Relationship Id="rId14" Type="http://schemas.openxmlformats.org/officeDocument/2006/relationships/customXml" Target="../ink/ink348.xml"/><Relationship Id="rId22" Type="http://schemas.openxmlformats.org/officeDocument/2006/relationships/customXml" Target="../ink/ink352.xml"/><Relationship Id="rId27" Type="http://schemas.openxmlformats.org/officeDocument/2006/relationships/image" Target="../media/image404.png"/><Relationship Id="rId30" Type="http://schemas.openxmlformats.org/officeDocument/2006/relationships/customXml" Target="../ink/ink356.xml"/><Relationship Id="rId35" Type="http://schemas.openxmlformats.org/officeDocument/2006/relationships/image" Target="../media/image408.png"/><Relationship Id="rId43" Type="http://schemas.openxmlformats.org/officeDocument/2006/relationships/image" Target="../media/image366.png"/><Relationship Id="rId48" Type="http://schemas.openxmlformats.org/officeDocument/2006/relationships/customXml" Target="../ink/ink365.xml"/><Relationship Id="rId56" Type="http://schemas.openxmlformats.org/officeDocument/2006/relationships/customXml" Target="../ink/ink369.xml"/><Relationship Id="rId64" Type="http://schemas.openxmlformats.org/officeDocument/2006/relationships/customXml" Target="../ink/ink373.xml"/><Relationship Id="rId69" Type="http://schemas.openxmlformats.org/officeDocument/2006/relationships/image" Target="../media/image379.png"/><Relationship Id="rId77" Type="http://schemas.openxmlformats.org/officeDocument/2006/relationships/customXml" Target="../ink/ink382.xml"/><Relationship Id="rId100" Type="http://schemas.openxmlformats.org/officeDocument/2006/relationships/image" Target="../media/image422.png"/><Relationship Id="rId105" Type="http://schemas.openxmlformats.org/officeDocument/2006/relationships/customXml" Target="../ink/ink396.xml"/><Relationship Id="rId113" Type="http://schemas.openxmlformats.org/officeDocument/2006/relationships/customXml" Target="../ink/ink400.xml"/><Relationship Id="rId118" Type="http://schemas.openxmlformats.org/officeDocument/2006/relationships/image" Target="../media/image431.png"/><Relationship Id="rId126" Type="http://schemas.openxmlformats.org/officeDocument/2006/relationships/image" Target="../media/image435.png"/><Relationship Id="rId8" Type="http://schemas.openxmlformats.org/officeDocument/2006/relationships/customXml" Target="../ink/ink345.xml"/><Relationship Id="rId51" Type="http://schemas.openxmlformats.org/officeDocument/2006/relationships/image" Target="../media/image370.png"/><Relationship Id="rId72" Type="http://schemas.openxmlformats.org/officeDocument/2006/relationships/customXml" Target="../ink/ink377.xml"/><Relationship Id="rId80" Type="http://schemas.openxmlformats.org/officeDocument/2006/relationships/image" Target="../media/image412.png"/><Relationship Id="rId85" Type="http://schemas.openxmlformats.org/officeDocument/2006/relationships/customXml" Target="../ink/ink386.xml"/><Relationship Id="rId93" Type="http://schemas.openxmlformats.org/officeDocument/2006/relationships/customXml" Target="../ink/ink390.xml"/><Relationship Id="rId98" Type="http://schemas.openxmlformats.org/officeDocument/2006/relationships/image" Target="../media/image421.png"/><Relationship Id="rId121" Type="http://schemas.openxmlformats.org/officeDocument/2006/relationships/customXml" Target="../ink/ink404.xml"/><Relationship Id="rId3" Type="http://schemas.openxmlformats.org/officeDocument/2006/relationships/image" Target="../media/image397.png"/><Relationship Id="rId12" Type="http://schemas.openxmlformats.org/officeDocument/2006/relationships/customXml" Target="../ink/ink347.xml"/><Relationship Id="rId17" Type="http://schemas.openxmlformats.org/officeDocument/2006/relationships/image" Target="../media/image399.png"/><Relationship Id="rId25" Type="http://schemas.openxmlformats.org/officeDocument/2006/relationships/image" Target="../media/image403.png"/><Relationship Id="rId33" Type="http://schemas.openxmlformats.org/officeDocument/2006/relationships/image" Target="../media/image407.png"/><Relationship Id="rId38" Type="http://schemas.openxmlformats.org/officeDocument/2006/relationships/customXml" Target="../ink/ink360.xml"/><Relationship Id="rId46" Type="http://schemas.openxmlformats.org/officeDocument/2006/relationships/customXml" Target="../ink/ink364.xml"/><Relationship Id="rId59" Type="http://schemas.openxmlformats.org/officeDocument/2006/relationships/image" Target="../media/image374.png"/><Relationship Id="rId67" Type="http://schemas.openxmlformats.org/officeDocument/2006/relationships/image" Target="../media/image378.png"/><Relationship Id="rId103" Type="http://schemas.openxmlformats.org/officeDocument/2006/relationships/customXml" Target="../ink/ink395.xml"/><Relationship Id="rId108" Type="http://schemas.openxmlformats.org/officeDocument/2006/relationships/image" Target="../media/image426.png"/><Relationship Id="rId116" Type="http://schemas.openxmlformats.org/officeDocument/2006/relationships/image" Target="../media/image430.png"/><Relationship Id="rId124" Type="http://schemas.openxmlformats.org/officeDocument/2006/relationships/image" Target="../media/image434.png"/><Relationship Id="rId20" Type="http://schemas.openxmlformats.org/officeDocument/2006/relationships/customXml" Target="../ink/ink351.xml"/><Relationship Id="rId41" Type="http://schemas.openxmlformats.org/officeDocument/2006/relationships/image" Target="../media/image365.png"/><Relationship Id="rId54" Type="http://schemas.openxmlformats.org/officeDocument/2006/relationships/customXml" Target="../ink/ink368.xml"/><Relationship Id="rId62" Type="http://schemas.openxmlformats.org/officeDocument/2006/relationships/customXml" Target="../ink/ink372.xml"/><Relationship Id="rId70" Type="http://schemas.openxmlformats.org/officeDocument/2006/relationships/customXml" Target="../ink/ink376.xml"/><Relationship Id="rId75" Type="http://schemas.openxmlformats.org/officeDocument/2006/relationships/customXml" Target="../ink/ink380.xml"/><Relationship Id="rId83" Type="http://schemas.openxmlformats.org/officeDocument/2006/relationships/customXml" Target="../ink/ink385.xml"/><Relationship Id="rId88" Type="http://schemas.openxmlformats.org/officeDocument/2006/relationships/image" Target="../media/image416.png"/><Relationship Id="rId91" Type="http://schemas.openxmlformats.org/officeDocument/2006/relationships/customXml" Target="../ink/ink389.xml"/><Relationship Id="rId96" Type="http://schemas.openxmlformats.org/officeDocument/2006/relationships/image" Target="../media/image420.png"/><Relationship Id="rId111" Type="http://schemas.openxmlformats.org/officeDocument/2006/relationships/customXml" Target="../ink/ink39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44.xml"/><Relationship Id="rId15" Type="http://schemas.openxmlformats.org/officeDocument/2006/relationships/image" Target="../media/image398.png"/><Relationship Id="rId23" Type="http://schemas.openxmlformats.org/officeDocument/2006/relationships/image" Target="../media/image402.png"/><Relationship Id="rId28" Type="http://schemas.openxmlformats.org/officeDocument/2006/relationships/customXml" Target="../ink/ink355.xml"/><Relationship Id="rId36" Type="http://schemas.openxmlformats.org/officeDocument/2006/relationships/customXml" Target="../ink/ink359.xml"/><Relationship Id="rId49" Type="http://schemas.openxmlformats.org/officeDocument/2006/relationships/image" Target="../media/image369.png"/><Relationship Id="rId57" Type="http://schemas.openxmlformats.org/officeDocument/2006/relationships/image" Target="../media/image373.png"/><Relationship Id="rId106" Type="http://schemas.openxmlformats.org/officeDocument/2006/relationships/image" Target="../media/image425.png"/><Relationship Id="rId114" Type="http://schemas.openxmlformats.org/officeDocument/2006/relationships/image" Target="../media/image429.png"/><Relationship Id="rId119" Type="http://schemas.openxmlformats.org/officeDocument/2006/relationships/customXml" Target="../ink/ink403.xml"/><Relationship Id="rId10" Type="http://schemas.openxmlformats.org/officeDocument/2006/relationships/customXml" Target="../ink/ink346.xml"/><Relationship Id="rId31" Type="http://schemas.openxmlformats.org/officeDocument/2006/relationships/image" Target="../media/image406.png"/><Relationship Id="rId44" Type="http://schemas.openxmlformats.org/officeDocument/2006/relationships/customXml" Target="../ink/ink363.xml"/><Relationship Id="rId52" Type="http://schemas.openxmlformats.org/officeDocument/2006/relationships/customXml" Target="../ink/ink367.xml"/><Relationship Id="rId60" Type="http://schemas.openxmlformats.org/officeDocument/2006/relationships/customXml" Target="../ink/ink371.xml"/><Relationship Id="rId65" Type="http://schemas.openxmlformats.org/officeDocument/2006/relationships/image" Target="../media/image377.png"/><Relationship Id="rId73" Type="http://schemas.openxmlformats.org/officeDocument/2006/relationships/customXml" Target="../ink/ink378.xml"/><Relationship Id="rId78" Type="http://schemas.openxmlformats.org/officeDocument/2006/relationships/image" Target="../media/image411.png"/><Relationship Id="rId81" Type="http://schemas.openxmlformats.org/officeDocument/2006/relationships/customXml" Target="../ink/ink384.xml"/><Relationship Id="rId86" Type="http://schemas.openxmlformats.org/officeDocument/2006/relationships/image" Target="../media/image415.png"/><Relationship Id="rId94" Type="http://schemas.openxmlformats.org/officeDocument/2006/relationships/image" Target="../media/image419.png"/><Relationship Id="rId99" Type="http://schemas.openxmlformats.org/officeDocument/2006/relationships/customXml" Target="../ink/ink393.xml"/><Relationship Id="rId101" Type="http://schemas.openxmlformats.org/officeDocument/2006/relationships/customXml" Target="../ink/ink394.xml"/><Relationship Id="rId122" Type="http://schemas.openxmlformats.org/officeDocument/2006/relationships/image" Target="../media/image433.png"/><Relationship Id="rId4" Type="http://schemas.openxmlformats.org/officeDocument/2006/relationships/customXml" Target="../ink/ink343.xml"/><Relationship Id="rId9" Type="http://schemas.openxmlformats.org/officeDocument/2006/relationships/image" Target="../media/image384.png"/><Relationship Id="rId13" Type="http://schemas.openxmlformats.org/officeDocument/2006/relationships/image" Target="../media/image386.png"/><Relationship Id="rId18" Type="http://schemas.openxmlformats.org/officeDocument/2006/relationships/customXml" Target="../ink/ink350.xml"/><Relationship Id="rId39" Type="http://schemas.openxmlformats.org/officeDocument/2006/relationships/image" Target="../media/image364.png"/><Relationship Id="rId109" Type="http://schemas.openxmlformats.org/officeDocument/2006/relationships/customXml" Target="../ink/ink398.xml"/><Relationship Id="rId34" Type="http://schemas.openxmlformats.org/officeDocument/2006/relationships/customXml" Target="../ink/ink358.xml"/><Relationship Id="rId50" Type="http://schemas.openxmlformats.org/officeDocument/2006/relationships/customXml" Target="../ink/ink366.xml"/><Relationship Id="rId55" Type="http://schemas.openxmlformats.org/officeDocument/2006/relationships/image" Target="../media/image372.png"/><Relationship Id="rId76" Type="http://schemas.openxmlformats.org/officeDocument/2006/relationships/customXml" Target="../ink/ink381.xml"/><Relationship Id="rId97" Type="http://schemas.openxmlformats.org/officeDocument/2006/relationships/customXml" Target="../ink/ink392.xml"/><Relationship Id="rId104" Type="http://schemas.openxmlformats.org/officeDocument/2006/relationships/image" Target="../media/image424.png"/><Relationship Id="rId120" Type="http://schemas.openxmlformats.org/officeDocument/2006/relationships/image" Target="../media/image432.png"/><Relationship Id="rId125" Type="http://schemas.openxmlformats.org/officeDocument/2006/relationships/customXml" Target="../ink/ink406.xml"/><Relationship Id="rId7" Type="http://schemas.openxmlformats.org/officeDocument/2006/relationships/image" Target="../media/image383.png"/><Relationship Id="rId71" Type="http://schemas.openxmlformats.org/officeDocument/2006/relationships/image" Target="../media/image410.png"/><Relationship Id="rId92" Type="http://schemas.openxmlformats.org/officeDocument/2006/relationships/image" Target="../media/image418.png"/><Relationship Id="rId2" Type="http://schemas.openxmlformats.org/officeDocument/2006/relationships/notesSlide" Target="../notesSlides/notesSlide43.xml"/><Relationship Id="rId29" Type="http://schemas.openxmlformats.org/officeDocument/2006/relationships/image" Target="../media/image405.png"/><Relationship Id="rId24" Type="http://schemas.openxmlformats.org/officeDocument/2006/relationships/customXml" Target="../ink/ink353.xml"/><Relationship Id="rId40" Type="http://schemas.openxmlformats.org/officeDocument/2006/relationships/customXml" Target="../ink/ink361.xml"/><Relationship Id="rId45" Type="http://schemas.openxmlformats.org/officeDocument/2006/relationships/image" Target="../media/image367.png"/><Relationship Id="rId66" Type="http://schemas.openxmlformats.org/officeDocument/2006/relationships/customXml" Target="../ink/ink374.xml"/><Relationship Id="rId87" Type="http://schemas.openxmlformats.org/officeDocument/2006/relationships/customXml" Target="../ink/ink387.xml"/><Relationship Id="rId110" Type="http://schemas.openxmlformats.org/officeDocument/2006/relationships/image" Target="../media/image427.png"/><Relationship Id="rId115" Type="http://schemas.openxmlformats.org/officeDocument/2006/relationships/customXml" Target="../ink/ink40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3" Type="http://schemas.openxmlformats.org/officeDocument/2006/relationships/image" Target="../media/image436.png"/><Relationship Id="rId7" Type="http://schemas.openxmlformats.org/officeDocument/2006/relationships/customXml" Target="../ink/ink408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8.png"/><Relationship Id="rId5" Type="http://schemas.openxmlformats.org/officeDocument/2006/relationships/customXml" Target="../ink/ink407.xml"/><Relationship Id="rId10" Type="http://schemas.openxmlformats.org/officeDocument/2006/relationships/image" Target="../media/image440.png"/><Relationship Id="rId4" Type="http://schemas.openxmlformats.org/officeDocument/2006/relationships/image" Target="../media/image437.png"/><Relationship Id="rId9" Type="http://schemas.openxmlformats.org/officeDocument/2006/relationships/customXml" Target="../ink/ink40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13/Algebra%202%2013.5%20Quiz.pptx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1.png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14.xml"/><Relationship Id="rId18" Type="http://schemas.openxmlformats.org/officeDocument/2006/relationships/image" Target="../media/image450.png"/><Relationship Id="rId26" Type="http://schemas.openxmlformats.org/officeDocument/2006/relationships/image" Target="../media/image454.png"/><Relationship Id="rId39" Type="http://schemas.openxmlformats.org/officeDocument/2006/relationships/customXml" Target="../ink/ink427.xml"/><Relationship Id="rId21" Type="http://schemas.openxmlformats.org/officeDocument/2006/relationships/customXml" Target="../ink/ink418.xml"/><Relationship Id="rId34" Type="http://schemas.openxmlformats.org/officeDocument/2006/relationships/image" Target="../media/image458.png"/><Relationship Id="rId42" Type="http://schemas.openxmlformats.org/officeDocument/2006/relationships/image" Target="../media/image462.png"/><Relationship Id="rId47" Type="http://schemas.openxmlformats.org/officeDocument/2006/relationships/customXml" Target="../ink/ink431.xml"/><Relationship Id="rId50" Type="http://schemas.openxmlformats.org/officeDocument/2006/relationships/image" Target="../media/image466.png"/><Relationship Id="rId55" Type="http://schemas.openxmlformats.org/officeDocument/2006/relationships/customXml" Target="../ink/ink435.xml"/><Relationship Id="rId63" Type="http://schemas.openxmlformats.org/officeDocument/2006/relationships/customXml" Target="../ink/ink439.xml"/><Relationship Id="rId68" Type="http://schemas.openxmlformats.org/officeDocument/2006/relationships/image" Target="../media/image474.png"/><Relationship Id="rId7" Type="http://schemas.openxmlformats.org/officeDocument/2006/relationships/customXml" Target="../ink/ink411.xml"/><Relationship Id="rId71" Type="http://schemas.openxmlformats.org/officeDocument/2006/relationships/customXml" Target="../ink/ink443.xml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449.png"/><Relationship Id="rId29" Type="http://schemas.openxmlformats.org/officeDocument/2006/relationships/customXml" Target="../ink/ink422.xml"/><Relationship Id="rId11" Type="http://schemas.openxmlformats.org/officeDocument/2006/relationships/customXml" Target="../ink/ink413.xml"/><Relationship Id="rId24" Type="http://schemas.openxmlformats.org/officeDocument/2006/relationships/image" Target="../media/image453.png"/><Relationship Id="rId32" Type="http://schemas.openxmlformats.org/officeDocument/2006/relationships/image" Target="../media/image457.png"/><Relationship Id="rId37" Type="http://schemas.openxmlformats.org/officeDocument/2006/relationships/customXml" Target="../ink/ink426.xml"/><Relationship Id="rId40" Type="http://schemas.openxmlformats.org/officeDocument/2006/relationships/image" Target="../media/image461.png"/><Relationship Id="rId45" Type="http://schemas.openxmlformats.org/officeDocument/2006/relationships/customXml" Target="../ink/ink430.xml"/><Relationship Id="rId53" Type="http://schemas.openxmlformats.org/officeDocument/2006/relationships/customXml" Target="../ink/ink434.xml"/><Relationship Id="rId58" Type="http://schemas.openxmlformats.org/officeDocument/2006/relationships/image" Target="../media/image469.png"/><Relationship Id="rId66" Type="http://schemas.openxmlformats.org/officeDocument/2006/relationships/image" Target="../media/image473.png"/><Relationship Id="rId74" Type="http://schemas.openxmlformats.org/officeDocument/2006/relationships/image" Target="../media/image477.png"/><Relationship Id="rId5" Type="http://schemas.openxmlformats.org/officeDocument/2006/relationships/customXml" Target="../ink/ink410.xml"/><Relationship Id="rId15" Type="http://schemas.openxmlformats.org/officeDocument/2006/relationships/customXml" Target="../ink/ink415.xml"/><Relationship Id="rId23" Type="http://schemas.openxmlformats.org/officeDocument/2006/relationships/customXml" Target="../ink/ink419.xml"/><Relationship Id="rId28" Type="http://schemas.openxmlformats.org/officeDocument/2006/relationships/image" Target="../media/image455.png"/><Relationship Id="rId36" Type="http://schemas.openxmlformats.org/officeDocument/2006/relationships/image" Target="../media/image459.png"/><Relationship Id="rId49" Type="http://schemas.openxmlformats.org/officeDocument/2006/relationships/customXml" Target="../ink/ink432.xml"/><Relationship Id="rId57" Type="http://schemas.openxmlformats.org/officeDocument/2006/relationships/customXml" Target="../ink/ink436.xml"/><Relationship Id="rId61" Type="http://schemas.openxmlformats.org/officeDocument/2006/relationships/customXml" Target="../ink/ink438.xml"/><Relationship Id="rId10" Type="http://schemas.openxmlformats.org/officeDocument/2006/relationships/image" Target="../media/image446.png"/><Relationship Id="rId19" Type="http://schemas.openxmlformats.org/officeDocument/2006/relationships/customXml" Target="../ink/ink417.xml"/><Relationship Id="rId31" Type="http://schemas.openxmlformats.org/officeDocument/2006/relationships/customXml" Target="../ink/ink423.xml"/><Relationship Id="rId44" Type="http://schemas.openxmlformats.org/officeDocument/2006/relationships/image" Target="../media/image463.png"/><Relationship Id="rId52" Type="http://schemas.openxmlformats.org/officeDocument/2006/relationships/image" Target="../media/image467.png"/><Relationship Id="rId60" Type="http://schemas.openxmlformats.org/officeDocument/2006/relationships/image" Target="../media/image470.png"/><Relationship Id="rId65" Type="http://schemas.openxmlformats.org/officeDocument/2006/relationships/customXml" Target="../ink/ink440.xml"/><Relationship Id="rId73" Type="http://schemas.openxmlformats.org/officeDocument/2006/relationships/customXml" Target="../ink/ink444.xml"/><Relationship Id="rId4" Type="http://schemas.openxmlformats.org/officeDocument/2006/relationships/image" Target="../media/image443.png"/><Relationship Id="rId9" Type="http://schemas.openxmlformats.org/officeDocument/2006/relationships/customXml" Target="../ink/ink412.xml"/><Relationship Id="rId14" Type="http://schemas.openxmlformats.org/officeDocument/2006/relationships/image" Target="../media/image448.png"/><Relationship Id="rId22" Type="http://schemas.openxmlformats.org/officeDocument/2006/relationships/image" Target="../media/image452.png"/><Relationship Id="rId27" Type="http://schemas.openxmlformats.org/officeDocument/2006/relationships/customXml" Target="../ink/ink421.xml"/><Relationship Id="rId30" Type="http://schemas.openxmlformats.org/officeDocument/2006/relationships/image" Target="../media/image456.png"/><Relationship Id="rId35" Type="http://schemas.openxmlformats.org/officeDocument/2006/relationships/customXml" Target="../ink/ink425.xml"/><Relationship Id="rId43" Type="http://schemas.openxmlformats.org/officeDocument/2006/relationships/customXml" Target="../ink/ink429.xml"/><Relationship Id="rId48" Type="http://schemas.openxmlformats.org/officeDocument/2006/relationships/image" Target="../media/image465.png"/><Relationship Id="rId56" Type="http://schemas.openxmlformats.org/officeDocument/2006/relationships/image" Target="../media/image468.png"/><Relationship Id="rId64" Type="http://schemas.openxmlformats.org/officeDocument/2006/relationships/image" Target="../media/image472.png"/><Relationship Id="rId69" Type="http://schemas.openxmlformats.org/officeDocument/2006/relationships/customXml" Target="../ink/ink442.xml"/><Relationship Id="rId8" Type="http://schemas.openxmlformats.org/officeDocument/2006/relationships/image" Target="../media/image445.png"/><Relationship Id="rId51" Type="http://schemas.openxmlformats.org/officeDocument/2006/relationships/customXml" Target="../ink/ink433.xml"/><Relationship Id="rId72" Type="http://schemas.openxmlformats.org/officeDocument/2006/relationships/image" Target="../media/image476.png"/><Relationship Id="rId3" Type="http://schemas.openxmlformats.org/officeDocument/2006/relationships/image" Target="../media/image442.png"/><Relationship Id="rId12" Type="http://schemas.openxmlformats.org/officeDocument/2006/relationships/image" Target="../media/image447.png"/><Relationship Id="rId17" Type="http://schemas.openxmlformats.org/officeDocument/2006/relationships/customXml" Target="../ink/ink416.xml"/><Relationship Id="rId25" Type="http://schemas.openxmlformats.org/officeDocument/2006/relationships/customXml" Target="../ink/ink420.xml"/><Relationship Id="rId33" Type="http://schemas.openxmlformats.org/officeDocument/2006/relationships/customXml" Target="../ink/ink424.xml"/><Relationship Id="rId38" Type="http://schemas.openxmlformats.org/officeDocument/2006/relationships/image" Target="../media/image460.png"/><Relationship Id="rId46" Type="http://schemas.openxmlformats.org/officeDocument/2006/relationships/image" Target="../media/image464.png"/><Relationship Id="rId59" Type="http://schemas.openxmlformats.org/officeDocument/2006/relationships/customXml" Target="../ink/ink437.xml"/><Relationship Id="rId67" Type="http://schemas.openxmlformats.org/officeDocument/2006/relationships/customXml" Target="../ink/ink441.xml"/><Relationship Id="rId20" Type="http://schemas.openxmlformats.org/officeDocument/2006/relationships/image" Target="../media/image451.png"/><Relationship Id="rId41" Type="http://schemas.openxmlformats.org/officeDocument/2006/relationships/customXml" Target="../ink/ink428.xml"/><Relationship Id="rId54" Type="http://schemas.openxmlformats.org/officeDocument/2006/relationships/image" Target="../media/image384.png"/><Relationship Id="rId62" Type="http://schemas.openxmlformats.org/officeDocument/2006/relationships/image" Target="../media/image471.png"/><Relationship Id="rId70" Type="http://schemas.openxmlformats.org/officeDocument/2006/relationships/image" Target="../media/image47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49.xml"/><Relationship Id="rId18" Type="http://schemas.openxmlformats.org/officeDocument/2006/relationships/image" Target="../media/image487.png"/><Relationship Id="rId26" Type="http://schemas.openxmlformats.org/officeDocument/2006/relationships/image" Target="../media/image491.png"/><Relationship Id="rId39" Type="http://schemas.openxmlformats.org/officeDocument/2006/relationships/customXml" Target="../ink/ink462.xml"/><Relationship Id="rId21" Type="http://schemas.openxmlformats.org/officeDocument/2006/relationships/customXml" Target="../ink/ink453.xml"/><Relationship Id="rId34" Type="http://schemas.openxmlformats.org/officeDocument/2006/relationships/image" Target="../media/image495.png"/><Relationship Id="rId42" Type="http://schemas.openxmlformats.org/officeDocument/2006/relationships/image" Target="../media/image499.png"/><Relationship Id="rId47" Type="http://schemas.openxmlformats.org/officeDocument/2006/relationships/customXml" Target="../ink/ink466.xml"/><Relationship Id="rId50" Type="http://schemas.openxmlformats.org/officeDocument/2006/relationships/image" Target="../media/image503.png"/><Relationship Id="rId55" Type="http://schemas.openxmlformats.org/officeDocument/2006/relationships/customXml" Target="../ink/ink470.xml"/><Relationship Id="rId63" Type="http://schemas.openxmlformats.org/officeDocument/2006/relationships/customXml" Target="../ink/ink474.xml"/><Relationship Id="rId68" Type="http://schemas.openxmlformats.org/officeDocument/2006/relationships/image" Target="../media/image512.png"/><Relationship Id="rId76" Type="http://schemas.openxmlformats.org/officeDocument/2006/relationships/image" Target="../media/image516.png"/><Relationship Id="rId84" Type="http://schemas.openxmlformats.org/officeDocument/2006/relationships/image" Target="../media/image520.png"/><Relationship Id="rId7" Type="http://schemas.openxmlformats.org/officeDocument/2006/relationships/customXml" Target="../ink/ink446.xml"/><Relationship Id="rId71" Type="http://schemas.openxmlformats.org/officeDocument/2006/relationships/customXml" Target="../ink/ink478.xml"/><Relationship Id="rId2" Type="http://schemas.openxmlformats.org/officeDocument/2006/relationships/notesSlide" Target="../notesSlides/notesSlide48.xml"/><Relationship Id="rId16" Type="http://schemas.openxmlformats.org/officeDocument/2006/relationships/image" Target="../media/image486.png"/><Relationship Id="rId29" Type="http://schemas.openxmlformats.org/officeDocument/2006/relationships/customXml" Target="../ink/ink457.xml"/><Relationship Id="rId11" Type="http://schemas.openxmlformats.org/officeDocument/2006/relationships/customXml" Target="../ink/ink448.xml"/><Relationship Id="rId24" Type="http://schemas.openxmlformats.org/officeDocument/2006/relationships/image" Target="../media/image490.png"/><Relationship Id="rId32" Type="http://schemas.openxmlformats.org/officeDocument/2006/relationships/image" Target="../media/image494.png"/><Relationship Id="rId37" Type="http://schemas.openxmlformats.org/officeDocument/2006/relationships/customXml" Target="../ink/ink461.xml"/><Relationship Id="rId40" Type="http://schemas.openxmlformats.org/officeDocument/2006/relationships/image" Target="../media/image498.png"/><Relationship Id="rId45" Type="http://schemas.openxmlformats.org/officeDocument/2006/relationships/customXml" Target="../ink/ink465.xml"/><Relationship Id="rId53" Type="http://schemas.openxmlformats.org/officeDocument/2006/relationships/customXml" Target="../ink/ink469.xml"/><Relationship Id="rId58" Type="http://schemas.openxmlformats.org/officeDocument/2006/relationships/image" Target="../media/image507.png"/><Relationship Id="rId66" Type="http://schemas.openxmlformats.org/officeDocument/2006/relationships/image" Target="../media/image511.png"/><Relationship Id="rId74" Type="http://schemas.openxmlformats.org/officeDocument/2006/relationships/image" Target="../media/image515.png"/><Relationship Id="rId79" Type="http://schemas.openxmlformats.org/officeDocument/2006/relationships/customXml" Target="../ink/ink482.xml"/><Relationship Id="rId5" Type="http://schemas.openxmlformats.org/officeDocument/2006/relationships/customXml" Target="../ink/ink445.xml"/><Relationship Id="rId61" Type="http://schemas.openxmlformats.org/officeDocument/2006/relationships/customXml" Target="../ink/ink473.xml"/><Relationship Id="rId82" Type="http://schemas.openxmlformats.org/officeDocument/2006/relationships/image" Target="../media/image519.png"/><Relationship Id="rId10" Type="http://schemas.openxmlformats.org/officeDocument/2006/relationships/image" Target="../media/image483.png"/><Relationship Id="rId19" Type="http://schemas.openxmlformats.org/officeDocument/2006/relationships/customXml" Target="../ink/ink452.xml"/><Relationship Id="rId31" Type="http://schemas.openxmlformats.org/officeDocument/2006/relationships/customXml" Target="../ink/ink458.xml"/><Relationship Id="rId44" Type="http://schemas.openxmlformats.org/officeDocument/2006/relationships/image" Target="../media/image500.png"/><Relationship Id="rId52" Type="http://schemas.openxmlformats.org/officeDocument/2006/relationships/image" Target="../media/image504.png"/><Relationship Id="rId60" Type="http://schemas.openxmlformats.org/officeDocument/2006/relationships/image" Target="../media/image508.png"/><Relationship Id="rId65" Type="http://schemas.openxmlformats.org/officeDocument/2006/relationships/customXml" Target="../ink/ink475.xml"/><Relationship Id="rId73" Type="http://schemas.openxmlformats.org/officeDocument/2006/relationships/customXml" Target="../ink/ink479.xml"/><Relationship Id="rId78" Type="http://schemas.openxmlformats.org/officeDocument/2006/relationships/image" Target="../media/image517.png"/><Relationship Id="rId81" Type="http://schemas.openxmlformats.org/officeDocument/2006/relationships/customXml" Target="../ink/ink483.xml"/><Relationship Id="rId4" Type="http://schemas.openxmlformats.org/officeDocument/2006/relationships/image" Target="../media/image479.png"/><Relationship Id="rId9" Type="http://schemas.openxmlformats.org/officeDocument/2006/relationships/customXml" Target="../ink/ink447.xml"/><Relationship Id="rId14" Type="http://schemas.openxmlformats.org/officeDocument/2006/relationships/image" Target="../media/image485.png"/><Relationship Id="rId22" Type="http://schemas.openxmlformats.org/officeDocument/2006/relationships/image" Target="../media/image489.png"/><Relationship Id="rId27" Type="http://schemas.openxmlformats.org/officeDocument/2006/relationships/customXml" Target="../ink/ink456.xml"/><Relationship Id="rId30" Type="http://schemas.openxmlformats.org/officeDocument/2006/relationships/image" Target="../media/image493.png"/><Relationship Id="rId35" Type="http://schemas.openxmlformats.org/officeDocument/2006/relationships/customXml" Target="../ink/ink460.xml"/><Relationship Id="rId43" Type="http://schemas.openxmlformats.org/officeDocument/2006/relationships/customXml" Target="../ink/ink464.xml"/><Relationship Id="rId48" Type="http://schemas.openxmlformats.org/officeDocument/2006/relationships/image" Target="../media/image502.png"/><Relationship Id="rId56" Type="http://schemas.openxmlformats.org/officeDocument/2006/relationships/image" Target="../media/image506.png"/><Relationship Id="rId64" Type="http://schemas.openxmlformats.org/officeDocument/2006/relationships/image" Target="../media/image510.png"/><Relationship Id="rId69" Type="http://schemas.openxmlformats.org/officeDocument/2006/relationships/customXml" Target="../ink/ink477.xml"/><Relationship Id="rId77" Type="http://schemas.openxmlformats.org/officeDocument/2006/relationships/customXml" Target="../ink/ink481.xml"/><Relationship Id="rId8" Type="http://schemas.openxmlformats.org/officeDocument/2006/relationships/image" Target="../media/image482.png"/><Relationship Id="rId51" Type="http://schemas.openxmlformats.org/officeDocument/2006/relationships/customXml" Target="../ink/ink468.xml"/><Relationship Id="rId72" Type="http://schemas.openxmlformats.org/officeDocument/2006/relationships/image" Target="../media/image514.png"/><Relationship Id="rId80" Type="http://schemas.openxmlformats.org/officeDocument/2006/relationships/image" Target="../media/image518.png"/><Relationship Id="rId3" Type="http://schemas.openxmlformats.org/officeDocument/2006/relationships/image" Target="../media/image478.png"/><Relationship Id="rId12" Type="http://schemas.openxmlformats.org/officeDocument/2006/relationships/image" Target="../media/image484.png"/><Relationship Id="rId17" Type="http://schemas.openxmlformats.org/officeDocument/2006/relationships/customXml" Target="../ink/ink451.xml"/><Relationship Id="rId25" Type="http://schemas.openxmlformats.org/officeDocument/2006/relationships/customXml" Target="../ink/ink455.xml"/><Relationship Id="rId33" Type="http://schemas.openxmlformats.org/officeDocument/2006/relationships/customXml" Target="../ink/ink459.xml"/><Relationship Id="rId38" Type="http://schemas.openxmlformats.org/officeDocument/2006/relationships/image" Target="../media/image497.png"/><Relationship Id="rId46" Type="http://schemas.openxmlformats.org/officeDocument/2006/relationships/image" Target="../media/image501.png"/><Relationship Id="rId59" Type="http://schemas.openxmlformats.org/officeDocument/2006/relationships/customXml" Target="../ink/ink472.xml"/><Relationship Id="rId67" Type="http://schemas.openxmlformats.org/officeDocument/2006/relationships/customXml" Target="../ink/ink476.xml"/><Relationship Id="rId20" Type="http://schemas.openxmlformats.org/officeDocument/2006/relationships/image" Target="../media/image488.png"/><Relationship Id="rId41" Type="http://schemas.openxmlformats.org/officeDocument/2006/relationships/customXml" Target="../ink/ink463.xml"/><Relationship Id="rId54" Type="http://schemas.openxmlformats.org/officeDocument/2006/relationships/image" Target="../media/image505.png"/><Relationship Id="rId62" Type="http://schemas.openxmlformats.org/officeDocument/2006/relationships/image" Target="../media/image509.png"/><Relationship Id="rId70" Type="http://schemas.openxmlformats.org/officeDocument/2006/relationships/image" Target="../media/image513.png"/><Relationship Id="rId75" Type="http://schemas.openxmlformats.org/officeDocument/2006/relationships/customXml" Target="../ink/ink480.xml"/><Relationship Id="rId83" Type="http://schemas.openxmlformats.org/officeDocument/2006/relationships/customXml" Target="../ink/ink48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1.png"/><Relationship Id="rId15" Type="http://schemas.openxmlformats.org/officeDocument/2006/relationships/customXml" Target="../ink/ink450.xml"/><Relationship Id="rId23" Type="http://schemas.openxmlformats.org/officeDocument/2006/relationships/customXml" Target="../ink/ink454.xml"/><Relationship Id="rId28" Type="http://schemas.openxmlformats.org/officeDocument/2006/relationships/image" Target="../media/image492.png"/><Relationship Id="rId36" Type="http://schemas.openxmlformats.org/officeDocument/2006/relationships/image" Target="../media/image496.png"/><Relationship Id="rId49" Type="http://schemas.openxmlformats.org/officeDocument/2006/relationships/customXml" Target="../ink/ink467.xml"/><Relationship Id="rId57" Type="http://schemas.openxmlformats.org/officeDocument/2006/relationships/customXml" Target="../ink/ink47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13/Algebra%202%2013.6%20Quiz.pptx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customXml" Target="../ink/ink8.xml"/><Relationship Id="rId18" Type="http://schemas.openxmlformats.org/officeDocument/2006/relationships/image" Target="../media/image23.png"/><Relationship Id="rId26" Type="http://schemas.openxmlformats.org/officeDocument/2006/relationships/image" Target="../media/image27.png"/><Relationship Id="rId3" Type="http://schemas.openxmlformats.org/officeDocument/2006/relationships/customXml" Target="../ink/ink3.xml"/><Relationship Id="rId21" Type="http://schemas.openxmlformats.org/officeDocument/2006/relationships/customXml" Target="../ink/ink12.xml"/><Relationship Id="rId7" Type="http://schemas.openxmlformats.org/officeDocument/2006/relationships/customXml" Target="../ink/ink5.xml"/><Relationship Id="rId12" Type="http://schemas.openxmlformats.org/officeDocument/2006/relationships/image" Target="../media/image20.png"/><Relationship Id="rId17" Type="http://schemas.openxmlformats.org/officeDocument/2006/relationships/customXml" Target="../ink/ink10.xml"/><Relationship Id="rId25" Type="http://schemas.openxmlformats.org/officeDocument/2006/relationships/customXml" Target="../ink/ink14.xml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customXml" Target="../ink/ink7.xml"/><Relationship Id="rId24" Type="http://schemas.openxmlformats.org/officeDocument/2006/relationships/image" Target="../media/image26.png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10" Type="http://schemas.openxmlformats.org/officeDocument/2006/relationships/image" Target="../media/image19.png"/><Relationship Id="rId19" Type="http://schemas.openxmlformats.org/officeDocument/2006/relationships/customXml" Target="../ink/ink11.xml"/><Relationship Id="rId4" Type="http://schemas.openxmlformats.org/officeDocument/2006/relationships/image" Target="../media/image16.png"/><Relationship Id="rId9" Type="http://schemas.openxmlformats.org/officeDocument/2006/relationships/customXml" Target="../ink/ink6.xml"/><Relationship Id="rId14" Type="http://schemas.openxmlformats.org/officeDocument/2006/relationships/image" Target="../media/image21.png"/><Relationship Id="rId2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customXml" Target="../ink/ink19.xml"/><Relationship Id="rId18" Type="http://schemas.openxmlformats.org/officeDocument/2006/relationships/customXml" Target="../ink/ink21.xml"/><Relationship Id="rId26" Type="http://schemas.openxmlformats.org/officeDocument/2006/relationships/customXml" Target="../ink/ink25.xml"/><Relationship Id="rId39" Type="http://schemas.openxmlformats.org/officeDocument/2006/relationships/image" Target="../media/image48.png"/><Relationship Id="rId3" Type="http://schemas.openxmlformats.org/officeDocument/2006/relationships/image" Target="../media/image30.png"/><Relationship Id="rId21" Type="http://schemas.openxmlformats.org/officeDocument/2006/relationships/image" Target="../media/image39.png"/><Relationship Id="rId34" Type="http://schemas.openxmlformats.org/officeDocument/2006/relationships/customXml" Target="../ink/ink29.xml"/><Relationship Id="rId42" Type="http://schemas.openxmlformats.org/officeDocument/2006/relationships/customXml" Target="../ink/ink33.xml"/><Relationship Id="rId7" Type="http://schemas.openxmlformats.org/officeDocument/2006/relationships/customXml" Target="../ink/ink16.xml"/><Relationship Id="rId12" Type="http://schemas.openxmlformats.org/officeDocument/2006/relationships/image" Target="../media/image35.png"/><Relationship Id="rId17" Type="http://schemas.openxmlformats.org/officeDocument/2006/relationships/image" Target="../media/image37.png"/><Relationship Id="rId25" Type="http://schemas.openxmlformats.org/officeDocument/2006/relationships/image" Target="../media/image41.png"/><Relationship Id="rId33" Type="http://schemas.openxmlformats.org/officeDocument/2006/relationships/image" Target="../media/image45.png"/><Relationship Id="rId38" Type="http://schemas.openxmlformats.org/officeDocument/2006/relationships/customXml" Target="../ink/ink31.xml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20.xml"/><Relationship Id="rId20" Type="http://schemas.openxmlformats.org/officeDocument/2006/relationships/customXml" Target="../ink/ink22.xml"/><Relationship Id="rId29" Type="http://schemas.openxmlformats.org/officeDocument/2006/relationships/image" Target="../media/image43.png"/><Relationship Id="rId41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customXml" Target="../ink/ink18.xml"/><Relationship Id="rId24" Type="http://schemas.openxmlformats.org/officeDocument/2006/relationships/customXml" Target="../ink/ink24.xml"/><Relationship Id="rId32" Type="http://schemas.openxmlformats.org/officeDocument/2006/relationships/customXml" Target="../ink/ink28.xml"/><Relationship Id="rId37" Type="http://schemas.openxmlformats.org/officeDocument/2006/relationships/image" Target="../media/image47.png"/><Relationship Id="rId40" Type="http://schemas.openxmlformats.org/officeDocument/2006/relationships/customXml" Target="../ink/ink32.xml"/><Relationship Id="rId5" Type="http://schemas.openxmlformats.org/officeDocument/2006/relationships/customXml" Target="../ink/ink15.xml"/><Relationship Id="rId15" Type="http://schemas.openxmlformats.org/officeDocument/2006/relationships/image" Target="../media/image29.png"/><Relationship Id="rId23" Type="http://schemas.openxmlformats.org/officeDocument/2006/relationships/image" Target="../media/image40.png"/><Relationship Id="rId28" Type="http://schemas.openxmlformats.org/officeDocument/2006/relationships/customXml" Target="../ink/ink26.xml"/><Relationship Id="rId36" Type="http://schemas.openxmlformats.org/officeDocument/2006/relationships/customXml" Target="../ink/ink30.xml"/><Relationship Id="rId10" Type="http://schemas.openxmlformats.org/officeDocument/2006/relationships/image" Target="../media/image34.png"/><Relationship Id="rId19" Type="http://schemas.openxmlformats.org/officeDocument/2006/relationships/image" Target="../media/image38.png"/><Relationship Id="rId31" Type="http://schemas.openxmlformats.org/officeDocument/2006/relationships/image" Target="../media/image44.png"/><Relationship Id="rId4" Type="http://schemas.openxmlformats.org/officeDocument/2006/relationships/image" Target="../media/image31.png"/><Relationship Id="rId9" Type="http://schemas.openxmlformats.org/officeDocument/2006/relationships/customXml" Target="../ink/ink17.xml"/><Relationship Id="rId14" Type="http://schemas.openxmlformats.org/officeDocument/2006/relationships/image" Target="../media/image36.png"/><Relationship Id="rId22" Type="http://schemas.openxmlformats.org/officeDocument/2006/relationships/customXml" Target="../ink/ink23.xml"/><Relationship Id="rId27" Type="http://schemas.openxmlformats.org/officeDocument/2006/relationships/image" Target="../media/image42.png"/><Relationship Id="rId30" Type="http://schemas.openxmlformats.org/officeDocument/2006/relationships/customXml" Target="../ink/ink27.xml"/><Relationship Id="rId35" Type="http://schemas.openxmlformats.org/officeDocument/2006/relationships/image" Target="../media/image46.png"/><Relationship Id="rId43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28.png"/><Relationship Id="rId18" Type="http://schemas.openxmlformats.org/officeDocument/2006/relationships/customXml" Target="../ink/ink40.xml"/><Relationship Id="rId26" Type="http://schemas.openxmlformats.org/officeDocument/2006/relationships/customXml" Target="../ink/ink44.xml"/><Relationship Id="rId3" Type="http://schemas.openxmlformats.org/officeDocument/2006/relationships/image" Target="../media/image51.png"/><Relationship Id="rId21" Type="http://schemas.openxmlformats.org/officeDocument/2006/relationships/image" Target="../media/image59.png"/><Relationship Id="rId7" Type="http://schemas.openxmlformats.org/officeDocument/2006/relationships/customXml" Target="../ink/ink35.xml"/><Relationship Id="rId12" Type="http://schemas.openxmlformats.org/officeDocument/2006/relationships/image" Target="../media/image55.png"/><Relationship Id="rId17" Type="http://schemas.openxmlformats.org/officeDocument/2006/relationships/image" Target="../media/image57.png"/><Relationship Id="rId25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39.xml"/><Relationship Id="rId20" Type="http://schemas.openxmlformats.org/officeDocument/2006/relationships/customXml" Target="../ink/ink41.xml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11" Type="http://schemas.openxmlformats.org/officeDocument/2006/relationships/customXml" Target="../ink/ink37.xml"/><Relationship Id="rId24" Type="http://schemas.openxmlformats.org/officeDocument/2006/relationships/customXml" Target="../ink/ink43.xml"/><Relationship Id="rId5" Type="http://schemas.openxmlformats.org/officeDocument/2006/relationships/customXml" Target="../ink/ink34.xml"/><Relationship Id="rId15" Type="http://schemas.openxmlformats.org/officeDocument/2006/relationships/image" Target="../media/image56.png"/><Relationship Id="rId23" Type="http://schemas.openxmlformats.org/officeDocument/2006/relationships/image" Target="../media/image60.png"/><Relationship Id="rId28" Type="http://schemas.openxmlformats.org/officeDocument/2006/relationships/customXml" Target="../ink/ink45.xml"/><Relationship Id="rId10" Type="http://schemas.openxmlformats.org/officeDocument/2006/relationships/image" Target="../media/image54.png"/><Relationship Id="rId19" Type="http://schemas.openxmlformats.org/officeDocument/2006/relationships/image" Target="../media/image58.png"/><Relationship Id="rId31" Type="http://schemas.openxmlformats.org/officeDocument/2006/relationships/image" Target="../media/image64.png"/><Relationship Id="rId4" Type="http://schemas.openxmlformats.org/officeDocument/2006/relationships/image" Target="../media/image31.png"/><Relationship Id="rId9" Type="http://schemas.openxmlformats.org/officeDocument/2006/relationships/customXml" Target="../ink/ink36.xml"/><Relationship Id="rId14" Type="http://schemas.openxmlformats.org/officeDocument/2006/relationships/customXml" Target="../ink/ink38.xml"/><Relationship Id="rId22" Type="http://schemas.openxmlformats.org/officeDocument/2006/relationships/customXml" Target="../ink/ink42.xml"/><Relationship Id="rId27" Type="http://schemas.openxmlformats.org/officeDocument/2006/relationships/image" Target="../media/image62.png"/><Relationship Id="rId30" Type="http://schemas.openxmlformats.org/officeDocument/2006/relationships/customXml" Target="../ink/ink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Trigonometric Ratios and 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Algebra 2</a:t>
            </a:r>
          </a:p>
          <a:p>
            <a:r>
              <a:rPr lang="en-US" dirty="0"/>
              <a:t>Chapter 13</a:t>
            </a:r>
          </a:p>
        </p:txBody>
      </p:sp>
    </p:spTree>
    <p:extLst>
      <p:ext uri="{BB962C8B-B14F-4D97-AF65-F5344CB8AC3E}">
        <p14:creationId xmlns:p14="http://schemas.microsoft.com/office/powerpoint/2010/main" val="1886307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13.1 Use Trigonometry with Right Triangles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1200150"/>
                <a:ext cx="4495800" cy="394334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Use the diagram to solve the right triangle if…</a:t>
                </a:r>
              </a:p>
              <a:p>
                <a:r>
                  <a:rPr lang="en-US" dirty="0"/>
                  <a:t>A = 32°, b = 10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=90°−32°=58°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32°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𝑎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=10</m:t>
                    </m:r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32°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≈6.25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32°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𝑐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⋅</m:t>
                    </m:r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32°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=10</m:t>
                    </m:r>
                  </m:oMath>
                </a14:m>
                <a:endParaRPr lang="en-US" i="1" dirty="0">
                  <a:solidFill>
                    <a:srgbClr val="FFFF00"/>
                  </a:solidFill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𝑐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10</m:t>
                        </m:r>
                      </m:num>
                      <m:den>
                        <m:func>
                          <m:func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32°</m:t>
                            </m:r>
                          </m:e>
                        </m:func>
                      </m:den>
                    </m:f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≈11.79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200150"/>
                <a:ext cx="4495800" cy="3943349"/>
              </a:xfrm>
              <a:blipFill>
                <a:blip r:embed="rId3"/>
                <a:stretch>
                  <a:fillRect l="-1355" t="-2628" r="-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60157E6D-4122-45D7-889A-EE8D47B41A90}"/>
              </a:ext>
            </a:extLst>
          </p:cNvPr>
          <p:cNvGrpSpPr/>
          <p:nvPr/>
        </p:nvGrpSpPr>
        <p:grpSpPr>
          <a:xfrm>
            <a:off x="4038600" y="1417305"/>
            <a:ext cx="4495800" cy="2355599"/>
            <a:chOff x="4038600" y="1417305"/>
            <a:chExt cx="4495800" cy="235559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1417305"/>
              <a:ext cx="4495800" cy="2308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C753D5E-5413-4216-A533-A9F3B6157530}"/>
                </a:ext>
              </a:extLst>
            </p:cNvPr>
            <p:cNvGrpSpPr/>
            <p:nvPr/>
          </p:nvGrpSpPr>
          <p:grpSpPr>
            <a:xfrm>
              <a:off x="5271815" y="2867504"/>
              <a:ext cx="527040" cy="343800"/>
              <a:chOff x="5271815" y="2867504"/>
              <a:chExt cx="527040" cy="343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DA7A6CC0-F9B2-4F4B-B61B-3297A766D711}"/>
                      </a:ext>
                    </a:extLst>
                  </p14:cNvPr>
                  <p14:cNvContentPartPr/>
                  <p14:nvPr/>
                </p14:nvContentPartPr>
                <p14:xfrm>
                  <a:off x="5271815" y="2980544"/>
                  <a:ext cx="165960" cy="23076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DA7A6CC0-F9B2-4F4B-B61B-3297A766D711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5263175" y="2971544"/>
                    <a:ext cx="183600" cy="24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522EE2C9-BB20-42D7-B2E4-5AD82D6B14B2}"/>
                      </a:ext>
                    </a:extLst>
                  </p14:cNvPr>
                  <p14:cNvContentPartPr/>
                  <p14:nvPr/>
                </p14:nvContentPartPr>
                <p14:xfrm>
                  <a:off x="5552615" y="2963984"/>
                  <a:ext cx="90360" cy="20916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522EE2C9-BB20-42D7-B2E4-5AD82D6B14B2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543975" y="2954984"/>
                    <a:ext cx="108000" cy="22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6B414A7B-A318-46CF-9F23-BCDD9B18BEB9}"/>
                      </a:ext>
                    </a:extLst>
                  </p14:cNvPr>
                  <p14:cNvContentPartPr/>
                  <p14:nvPr/>
                </p14:nvContentPartPr>
                <p14:xfrm>
                  <a:off x="5713535" y="2867504"/>
                  <a:ext cx="85320" cy="9684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6B414A7B-A318-46CF-9F23-BCDD9B18BEB9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5704895" y="2858864"/>
                    <a:ext cx="102960" cy="1144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195C207-FFEC-47E0-AFAA-F7DAAA78A4E0}"/>
                </a:ext>
              </a:extLst>
            </p:cNvPr>
            <p:cNvGrpSpPr/>
            <p:nvPr/>
          </p:nvGrpSpPr>
          <p:grpSpPr>
            <a:xfrm>
              <a:off x="6725495" y="3475904"/>
              <a:ext cx="265320" cy="297000"/>
              <a:chOff x="6725495" y="3475904"/>
              <a:chExt cx="265320" cy="297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DDB01446-68D3-44CC-90B7-D57A2CF52E74}"/>
                      </a:ext>
                    </a:extLst>
                  </p14:cNvPr>
                  <p14:cNvContentPartPr/>
                  <p14:nvPr/>
                </p14:nvContentPartPr>
                <p14:xfrm>
                  <a:off x="6725495" y="3520184"/>
                  <a:ext cx="60840" cy="2527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DDB01446-68D3-44CC-90B7-D57A2CF52E74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6716495" y="3511184"/>
                    <a:ext cx="78480" cy="27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308C5187-8E96-4BBC-A223-F80000617386}"/>
                      </a:ext>
                    </a:extLst>
                  </p14:cNvPr>
                  <p14:cNvContentPartPr/>
                  <p14:nvPr/>
                </p14:nvContentPartPr>
                <p14:xfrm>
                  <a:off x="6881735" y="3475904"/>
                  <a:ext cx="109080" cy="23004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308C5187-8E96-4BBC-A223-F80000617386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6873095" y="3466904"/>
                    <a:ext cx="126720" cy="2476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52D7AFA-2E47-4729-8A8B-3389B731E1CB}"/>
              </a:ext>
            </a:extLst>
          </p:cNvPr>
          <p:cNvGrpSpPr/>
          <p:nvPr/>
        </p:nvGrpSpPr>
        <p:grpSpPr>
          <a:xfrm>
            <a:off x="8336495" y="2722064"/>
            <a:ext cx="695880" cy="334080"/>
            <a:chOff x="8336495" y="2722064"/>
            <a:chExt cx="69588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EEC34B6-66D0-4857-A49F-CDAECA2E135D}"/>
                    </a:ext>
                  </a:extLst>
                </p14:cNvPr>
                <p14:cNvContentPartPr/>
                <p14:nvPr/>
              </p14:nvContentPartPr>
              <p14:xfrm>
                <a:off x="8336495" y="2722064"/>
                <a:ext cx="96840" cy="252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EEC34B6-66D0-4857-A49F-CDAECA2E135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327855" y="2713424"/>
                  <a:ext cx="1144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2CE86D4-AFCA-4050-A8A3-89A681C2E623}"/>
                    </a:ext>
                  </a:extLst>
                </p14:cNvPr>
                <p14:cNvContentPartPr/>
                <p14:nvPr/>
              </p14:nvContentPartPr>
              <p14:xfrm>
                <a:off x="8550695" y="2961824"/>
                <a:ext cx="14760" cy="5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2CE86D4-AFCA-4050-A8A3-89A681C2E62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541695" y="2952824"/>
                  <a:ext cx="32400" cy="22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43A5504-CC67-4596-852B-B2BFE8C2541B}"/>
                </a:ext>
              </a:extLst>
            </p:cNvPr>
            <p:cNvGrpSpPr/>
            <p:nvPr/>
          </p:nvGrpSpPr>
          <p:grpSpPr>
            <a:xfrm>
              <a:off x="8706215" y="2780744"/>
              <a:ext cx="326160" cy="275400"/>
              <a:chOff x="8706215" y="2780744"/>
              <a:chExt cx="326160" cy="275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5D048372-CE38-4688-8E7F-3014A797174C}"/>
                      </a:ext>
                    </a:extLst>
                  </p14:cNvPr>
                  <p14:cNvContentPartPr/>
                  <p14:nvPr/>
                </p14:nvContentPartPr>
                <p14:xfrm>
                  <a:off x="8706215" y="2780744"/>
                  <a:ext cx="104040" cy="19224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5D048372-CE38-4688-8E7F-3014A797174C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8697215" y="2771744"/>
                    <a:ext cx="121680" cy="20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42B85A8A-19EA-4C3F-B5CA-804637061A2F}"/>
                      </a:ext>
                    </a:extLst>
                  </p14:cNvPr>
                  <p14:cNvContentPartPr/>
                  <p14:nvPr/>
                </p14:nvContentPartPr>
                <p14:xfrm>
                  <a:off x="8852015" y="2786144"/>
                  <a:ext cx="180360" cy="27000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42B85A8A-19EA-4C3F-B5CA-804637061A2F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8843015" y="2777504"/>
                    <a:ext cx="198000" cy="2876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4A364EC-54D4-49BE-AF88-BBD82812AB56}"/>
              </a:ext>
            </a:extLst>
          </p:cNvPr>
          <p:cNvGrpSpPr/>
          <p:nvPr/>
        </p:nvGrpSpPr>
        <p:grpSpPr>
          <a:xfrm>
            <a:off x="5797415" y="1503464"/>
            <a:ext cx="1027440" cy="685800"/>
            <a:chOff x="5797415" y="1503464"/>
            <a:chExt cx="1027440" cy="6858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8F9E506-331F-4576-A955-9C1613566FB5}"/>
                </a:ext>
              </a:extLst>
            </p:cNvPr>
            <p:cNvGrpSpPr/>
            <p:nvPr/>
          </p:nvGrpSpPr>
          <p:grpSpPr>
            <a:xfrm>
              <a:off x="5797415" y="1858424"/>
              <a:ext cx="303840" cy="330840"/>
              <a:chOff x="5797415" y="1858424"/>
              <a:chExt cx="303840" cy="330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1F0E3D3C-0D5B-4095-BA9E-EEBB5C73E137}"/>
                      </a:ext>
                    </a:extLst>
                  </p14:cNvPr>
                  <p14:cNvContentPartPr/>
                  <p14:nvPr/>
                </p14:nvContentPartPr>
                <p14:xfrm>
                  <a:off x="5797415" y="1917824"/>
                  <a:ext cx="102240" cy="27144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1F0E3D3C-0D5B-4095-BA9E-EEBB5C73E137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5788775" y="1909184"/>
                    <a:ext cx="119880" cy="28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FAC37667-4FEB-4F89-AE0A-1DBACE16AB7A}"/>
                      </a:ext>
                    </a:extLst>
                  </p14:cNvPr>
                  <p14:cNvContentPartPr/>
                  <p14:nvPr/>
                </p14:nvContentPartPr>
                <p14:xfrm>
                  <a:off x="5914055" y="1858424"/>
                  <a:ext cx="187200" cy="2588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FAC37667-4FEB-4F89-AE0A-1DBACE16AB7A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5905415" y="1849784"/>
                    <a:ext cx="204840" cy="276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F512FF9-C748-4256-9366-7283B0A90316}"/>
                    </a:ext>
                  </a:extLst>
                </p14:cNvPr>
                <p14:cNvContentPartPr/>
                <p14:nvPr/>
              </p14:nvContentPartPr>
              <p14:xfrm>
                <a:off x="6283775" y="2012864"/>
                <a:ext cx="75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F512FF9-C748-4256-9366-7283B0A9031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275135" y="2004224"/>
                  <a:ext cx="25200" cy="18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1B6D8B4-FE7A-40BA-8BC0-153D6E856835}"/>
                </a:ext>
              </a:extLst>
            </p:cNvPr>
            <p:cNvGrpSpPr/>
            <p:nvPr/>
          </p:nvGrpSpPr>
          <p:grpSpPr>
            <a:xfrm>
              <a:off x="6283775" y="1503464"/>
              <a:ext cx="541080" cy="365040"/>
              <a:chOff x="6283775" y="1503464"/>
              <a:chExt cx="541080" cy="365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6BCE6A65-DBDA-40FF-82A2-B1171C43FCAF}"/>
                      </a:ext>
                    </a:extLst>
                  </p14:cNvPr>
                  <p14:cNvContentPartPr/>
                  <p14:nvPr/>
                </p14:nvContentPartPr>
                <p14:xfrm>
                  <a:off x="6283775" y="1620104"/>
                  <a:ext cx="222120" cy="24840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6BCE6A65-DBDA-40FF-82A2-B1171C43FCAF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6275135" y="1611464"/>
                    <a:ext cx="239760" cy="26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B614AC09-CC47-48DA-895F-E38C3FC6DC7F}"/>
                      </a:ext>
                    </a:extLst>
                  </p14:cNvPr>
                  <p14:cNvContentPartPr/>
                  <p14:nvPr/>
                </p14:nvContentPartPr>
                <p14:xfrm>
                  <a:off x="6563855" y="1503464"/>
                  <a:ext cx="261000" cy="2073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B614AC09-CC47-48DA-895F-E38C3FC6DC7F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6555215" y="1494464"/>
                    <a:ext cx="278640" cy="225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5A30A3C-86E1-4388-A1DD-BFAB0BB8C2BF}"/>
              </a:ext>
            </a:extLst>
          </p:cNvPr>
          <p:cNvGrpSpPr/>
          <p:nvPr/>
        </p:nvGrpSpPr>
        <p:grpSpPr>
          <a:xfrm>
            <a:off x="7567175" y="1976144"/>
            <a:ext cx="534960" cy="379800"/>
            <a:chOff x="7567175" y="1976144"/>
            <a:chExt cx="53496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2877CBC-C60E-4997-8A67-E13F21E29314}"/>
                    </a:ext>
                  </a:extLst>
                </p14:cNvPr>
                <p14:cNvContentPartPr/>
                <p14:nvPr/>
              </p14:nvContentPartPr>
              <p14:xfrm>
                <a:off x="7567175" y="2057504"/>
                <a:ext cx="164160" cy="275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2877CBC-C60E-4997-8A67-E13F21E2931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58535" y="2048504"/>
                  <a:ext cx="1818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EABBF52-9428-4802-A75B-EC50602A4710}"/>
                    </a:ext>
                  </a:extLst>
                </p14:cNvPr>
                <p14:cNvContentPartPr/>
                <p14:nvPr/>
              </p14:nvContentPartPr>
              <p14:xfrm>
                <a:off x="7757975" y="2094224"/>
                <a:ext cx="145080" cy="261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EABBF52-9428-4802-A75B-EC50602A471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749335" y="2085584"/>
                  <a:ext cx="1627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198FBD4-1778-454D-B777-3E2CB15FA71C}"/>
                    </a:ext>
                  </a:extLst>
                </p14:cNvPr>
                <p14:cNvContentPartPr/>
                <p14:nvPr/>
              </p14:nvContentPartPr>
              <p14:xfrm>
                <a:off x="8003855" y="1976144"/>
                <a:ext cx="98280" cy="90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198FBD4-1778-454D-B777-3E2CB15FA71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994855" y="1967144"/>
                  <a:ext cx="115920" cy="108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8622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13.1 Use Trigonometry with Right Triangles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the distance between Powell Point and </a:t>
                </a:r>
                <a:r>
                  <a:rPr lang="en-US" dirty="0" err="1"/>
                  <a:t>Widforss</a:t>
                </a:r>
                <a:r>
                  <a:rPr lang="en-US" dirty="0"/>
                  <a:t> Point.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76°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mi</m:t>
                        </m:r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⋅</m:t>
                    </m:r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76°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=2 </m:t>
                    </m:r>
                    <m:r>
                      <m:rPr>
                        <m:nor/>
                      </m:rPr>
                      <a:rPr lang="en-US">
                        <a:solidFill>
                          <a:srgbClr val="FFFF00"/>
                        </a:solidFill>
                        <a:latin typeface="Cambria Math"/>
                      </a:rPr>
                      <m:t>mi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mi</m:t>
                        </m:r>
                      </m:num>
                      <m:den>
                        <m:func>
                          <m:func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76°</m:t>
                            </m:r>
                          </m:e>
                        </m:func>
                      </m:den>
                    </m:f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≈8.27 </m:t>
                    </m:r>
                    <m:r>
                      <m:rPr>
                        <m:nor/>
                      </m:rPr>
                      <a:rPr lang="en-US">
                        <a:solidFill>
                          <a:srgbClr val="FFFF00"/>
                        </a:solidFill>
                        <a:latin typeface="Cambria Math"/>
                      </a:rPr>
                      <m:t>mi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33" t="-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1559940"/>
            <a:ext cx="3124201" cy="358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E12D3E7-ED27-4CE8-84D0-1CE2B4212345}"/>
                  </a:ext>
                </a:extLst>
              </p14:cNvPr>
              <p14:cNvContentPartPr/>
              <p14:nvPr/>
            </p14:nvContentPartPr>
            <p14:xfrm>
              <a:off x="7487615" y="2973704"/>
              <a:ext cx="66240" cy="168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E12D3E7-ED27-4CE8-84D0-1CE2B421234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69615" y="2865704"/>
                <a:ext cx="101880" cy="38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B930A83-96A0-405C-A173-554AC0A383C5}"/>
              </a:ext>
            </a:extLst>
          </p:cNvPr>
          <p:cNvGrpSpPr/>
          <p:nvPr/>
        </p:nvGrpSpPr>
        <p:grpSpPr>
          <a:xfrm>
            <a:off x="7517495" y="2966144"/>
            <a:ext cx="258120" cy="527760"/>
            <a:chOff x="7517495" y="2966144"/>
            <a:chExt cx="258120" cy="52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DF8C6E0-82DE-4F6B-B269-7D620D3464A9}"/>
                    </a:ext>
                  </a:extLst>
                </p14:cNvPr>
                <p14:cNvContentPartPr/>
                <p14:nvPr/>
              </p14:nvContentPartPr>
              <p14:xfrm>
                <a:off x="7517495" y="2994944"/>
                <a:ext cx="121680" cy="201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DF8C6E0-82DE-4F6B-B269-7D620D3464A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08495" y="2986304"/>
                  <a:ext cx="1393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1E937F7-054C-46C8-9C43-FFE4989CFD5C}"/>
                    </a:ext>
                  </a:extLst>
                </p14:cNvPr>
                <p14:cNvContentPartPr/>
                <p14:nvPr/>
              </p14:nvContentPartPr>
              <p14:xfrm>
                <a:off x="7544495" y="2966144"/>
                <a:ext cx="231120" cy="527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1E937F7-054C-46C8-9C43-FFE4989CFD5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35855" y="2957144"/>
                  <a:ext cx="248760" cy="54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8A0BE62-2F57-4E3B-9886-41FDDFA13A73}"/>
                  </a:ext>
                </a:extLst>
              </p14:cNvPr>
              <p14:cNvContentPartPr/>
              <p14:nvPr/>
            </p14:nvContentPartPr>
            <p14:xfrm>
              <a:off x="3328895" y="2810624"/>
              <a:ext cx="15480" cy="7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8A0BE62-2F57-4E3B-9886-41FDDFA13A7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20255" y="2801984"/>
                <a:ext cx="33120" cy="2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133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13.1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23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13.2 Define General Angles and Use Radian Measure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Angles in Standard Position</a:t>
            </a:r>
          </a:p>
          <a:p>
            <a:pPr lvl="1"/>
            <a:r>
              <a:rPr lang="en-US" dirty="0"/>
              <a:t>Vertex on origin</a:t>
            </a:r>
          </a:p>
          <a:p>
            <a:pPr lvl="1"/>
            <a:r>
              <a:rPr lang="en-US" dirty="0"/>
              <a:t>Initial Side on positive x-axis</a:t>
            </a:r>
          </a:p>
          <a:p>
            <a:pPr lvl="1"/>
            <a:r>
              <a:rPr lang="en-US" dirty="0"/>
              <a:t>Measured counterclockwise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200150"/>
            <a:ext cx="44672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45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13.2 Define General Angles and Use Radian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/>
          <a:p>
            <a:r>
              <a:rPr lang="en-US" dirty="0" err="1"/>
              <a:t>Coterminal</a:t>
            </a:r>
            <a:r>
              <a:rPr lang="en-US" dirty="0"/>
              <a:t> Angles</a:t>
            </a:r>
          </a:p>
          <a:p>
            <a:pPr lvl="1"/>
            <a:r>
              <a:rPr lang="en-US" dirty="0"/>
              <a:t>Different angles (measures) that have the same terminal side</a:t>
            </a:r>
          </a:p>
          <a:p>
            <a:pPr lvl="1"/>
            <a:r>
              <a:rPr lang="en-US" dirty="0"/>
              <a:t>Found by adding or subtracting multiples of 360°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33258"/>
            <a:ext cx="4552950" cy="395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89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13.2 Define General Angles and Use Radian Measure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1200150"/>
                <a:ext cx="4495800" cy="394334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Draw an angle with the given measure in standard position.  Then find one positive </a:t>
                </a:r>
                <a:r>
                  <a:rPr lang="en-US" dirty="0" err="1"/>
                  <a:t>coterminal</a:t>
                </a:r>
                <a:r>
                  <a:rPr lang="en-US" dirty="0"/>
                  <a:t> angle and one negative </a:t>
                </a:r>
                <a:r>
                  <a:rPr lang="en-US" dirty="0" err="1"/>
                  <a:t>coterminal</a:t>
                </a:r>
                <a:r>
                  <a:rPr lang="en-US" dirty="0"/>
                  <a:t> angle.</a:t>
                </a:r>
              </a:p>
              <a:p>
                <a:r>
                  <a:rPr lang="en-US" dirty="0"/>
                  <a:t>65°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65°+360°=425°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65</m:t>
                    </m:r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°−360°=−295°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/>
                  <a:t>300° 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300°+360°=660°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300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°−360°=−60° 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200150"/>
                <a:ext cx="4495800" cy="3943347"/>
              </a:xfrm>
              <a:blipFill>
                <a:blip r:embed="rId3"/>
                <a:stretch>
                  <a:fillRect l="-1355" t="-2628" r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4648200" y="1200151"/>
            <a:ext cx="4038600" cy="3394472"/>
            <a:chOff x="4648200" y="1600200"/>
            <a:chExt cx="4038600" cy="4525963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667500" y="1600200"/>
              <a:ext cx="0" cy="4525963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648200" y="3863182"/>
              <a:ext cx="4038600" cy="0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05CB66B-D9FF-4B4C-8D8C-8F354F5C6EC9}"/>
              </a:ext>
            </a:extLst>
          </p:cNvPr>
          <p:cNvGrpSpPr/>
          <p:nvPr/>
        </p:nvGrpSpPr>
        <p:grpSpPr>
          <a:xfrm>
            <a:off x="8592559" y="2300504"/>
            <a:ext cx="370440" cy="513000"/>
            <a:chOff x="8592559" y="2300504"/>
            <a:chExt cx="370440" cy="51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13DC963-5431-417F-A4BD-395E0D51A538}"/>
                    </a:ext>
                  </a:extLst>
                </p14:cNvPr>
                <p14:cNvContentPartPr/>
                <p14:nvPr/>
              </p14:nvContentPartPr>
              <p14:xfrm>
                <a:off x="8592559" y="2491664"/>
                <a:ext cx="274320" cy="321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13DC963-5431-417F-A4BD-395E0D51A53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583559" y="2482664"/>
                  <a:ext cx="2919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9A45F16-3FBF-48A8-9705-2FD765886EEF}"/>
                    </a:ext>
                  </a:extLst>
                </p14:cNvPr>
                <p14:cNvContentPartPr/>
                <p14:nvPr/>
              </p14:nvContentPartPr>
              <p14:xfrm>
                <a:off x="8836639" y="2300504"/>
                <a:ext cx="126360" cy="151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9A45F16-3FBF-48A8-9705-2FD765886EE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827999" y="2291864"/>
                  <a:ext cx="14400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123DC18-DE6C-4CE2-A22B-CE779C56FD0C}"/>
              </a:ext>
            </a:extLst>
          </p:cNvPr>
          <p:cNvGrpSpPr/>
          <p:nvPr/>
        </p:nvGrpSpPr>
        <p:grpSpPr>
          <a:xfrm>
            <a:off x="6354079" y="683744"/>
            <a:ext cx="595440" cy="461160"/>
            <a:chOff x="6354079" y="683744"/>
            <a:chExt cx="595440" cy="46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439FF6E-ADD0-4E25-872A-03899B8BB601}"/>
                    </a:ext>
                  </a:extLst>
                </p14:cNvPr>
                <p14:cNvContentPartPr/>
                <p14:nvPr/>
              </p14:nvContentPartPr>
              <p14:xfrm>
                <a:off x="6354079" y="735584"/>
                <a:ext cx="268560" cy="409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439FF6E-ADD0-4E25-872A-03899B8BB60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45079" y="726944"/>
                  <a:ext cx="2862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0BACADB-988D-44FB-812A-D9D3561B4058}"/>
                    </a:ext>
                  </a:extLst>
                </p14:cNvPr>
                <p14:cNvContentPartPr/>
                <p14:nvPr/>
              </p14:nvContentPartPr>
              <p14:xfrm>
                <a:off x="6574039" y="869144"/>
                <a:ext cx="151920" cy="194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0BACADB-988D-44FB-812A-D9D3561B405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65039" y="860144"/>
                  <a:ext cx="1695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F5311B6-CF1B-47D2-AC5A-4D6BEE07813E}"/>
                    </a:ext>
                  </a:extLst>
                </p14:cNvPr>
                <p14:cNvContentPartPr/>
                <p14:nvPr/>
              </p14:nvContentPartPr>
              <p14:xfrm>
                <a:off x="6820639" y="683744"/>
                <a:ext cx="128880" cy="82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F5311B6-CF1B-47D2-AC5A-4D6BEE07813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811639" y="675104"/>
                  <a:ext cx="14652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439E285-5E73-4C5B-A517-530B2CE5152D}"/>
              </a:ext>
            </a:extLst>
          </p:cNvPr>
          <p:cNvGrpSpPr/>
          <p:nvPr/>
        </p:nvGrpSpPr>
        <p:grpSpPr>
          <a:xfrm>
            <a:off x="3896359" y="2691104"/>
            <a:ext cx="642960" cy="327960"/>
            <a:chOff x="3896359" y="2691104"/>
            <a:chExt cx="64296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728D547-0A36-4BBE-ADF2-5FCACE306A17}"/>
                    </a:ext>
                  </a:extLst>
                </p14:cNvPr>
                <p14:cNvContentPartPr/>
                <p14:nvPr/>
              </p14:nvContentPartPr>
              <p14:xfrm>
                <a:off x="3896359" y="2729624"/>
                <a:ext cx="46080" cy="279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728D547-0A36-4BBE-ADF2-5FCACE306A1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87719" y="2720624"/>
                  <a:ext cx="637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BBFCFE9-F2F1-45EA-B892-AE3887E4F1F8}"/>
                    </a:ext>
                  </a:extLst>
                </p14:cNvPr>
                <p14:cNvContentPartPr/>
                <p14:nvPr/>
              </p14:nvContentPartPr>
              <p14:xfrm>
                <a:off x="4073839" y="2742224"/>
                <a:ext cx="135000" cy="276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BBFCFE9-F2F1-45EA-B892-AE3887E4F1F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64839" y="2733584"/>
                  <a:ext cx="1526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E086532-2D4F-4F28-AB25-3F571AAC9A38}"/>
                    </a:ext>
                  </a:extLst>
                </p14:cNvPr>
                <p14:cNvContentPartPr/>
                <p14:nvPr/>
              </p14:nvContentPartPr>
              <p14:xfrm>
                <a:off x="4250959" y="2825744"/>
                <a:ext cx="154800" cy="125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E086532-2D4F-4F28-AB25-3F571AAC9A3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41959" y="2816744"/>
                  <a:ext cx="172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525932B-1FB0-432A-BD33-722340BDE7A2}"/>
                    </a:ext>
                  </a:extLst>
                </p14:cNvPr>
                <p14:cNvContentPartPr/>
                <p14:nvPr/>
              </p14:nvContentPartPr>
              <p14:xfrm>
                <a:off x="4501519" y="2691104"/>
                <a:ext cx="37800" cy="100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525932B-1FB0-432A-BD33-722340BDE7A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92519" y="2682464"/>
                  <a:ext cx="5544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DDE62EE-9E11-42FE-A372-6816F960A219}"/>
              </a:ext>
            </a:extLst>
          </p:cNvPr>
          <p:cNvGrpSpPr/>
          <p:nvPr/>
        </p:nvGrpSpPr>
        <p:grpSpPr>
          <a:xfrm>
            <a:off x="6223759" y="4699184"/>
            <a:ext cx="765720" cy="326520"/>
            <a:chOff x="6223759" y="4699184"/>
            <a:chExt cx="76572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73520B6-B0A2-48D8-96E0-446E7651DD88}"/>
                    </a:ext>
                  </a:extLst>
                </p14:cNvPr>
                <p14:cNvContentPartPr/>
                <p14:nvPr/>
              </p14:nvContentPartPr>
              <p14:xfrm>
                <a:off x="6223759" y="4725464"/>
                <a:ext cx="140760" cy="281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73520B6-B0A2-48D8-96E0-446E7651DD8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15119" y="4716824"/>
                  <a:ext cx="1584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32E0928-D79D-4A39-85FF-17035947CE95}"/>
                    </a:ext>
                  </a:extLst>
                </p14:cNvPr>
                <p14:cNvContentPartPr/>
                <p14:nvPr/>
              </p14:nvContentPartPr>
              <p14:xfrm>
                <a:off x="6460279" y="4772984"/>
                <a:ext cx="173160" cy="217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32E0928-D79D-4A39-85FF-17035947CE9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51639" y="4764344"/>
                  <a:ext cx="1908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24656E2-E95C-4DA0-9BEC-F96976772655}"/>
                    </a:ext>
                  </a:extLst>
                </p14:cNvPr>
                <p14:cNvContentPartPr/>
                <p14:nvPr/>
              </p14:nvContentPartPr>
              <p14:xfrm>
                <a:off x="6698239" y="4797104"/>
                <a:ext cx="154800" cy="228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24656E2-E95C-4DA0-9BEC-F9697677265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89239" y="4788464"/>
                  <a:ext cx="1724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7FAAD48-B97A-4D2D-A005-6EE51DE769E0}"/>
                    </a:ext>
                  </a:extLst>
                </p14:cNvPr>
                <p14:cNvContentPartPr/>
                <p14:nvPr/>
              </p14:nvContentPartPr>
              <p14:xfrm>
                <a:off x="6895159" y="4699184"/>
                <a:ext cx="94320" cy="113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7FAAD48-B97A-4D2D-A005-6EE51DE769E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86519" y="4690184"/>
                  <a:ext cx="11196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35CAA99-71CE-4794-A23E-0C9AD37CBE15}"/>
              </a:ext>
            </a:extLst>
          </p:cNvPr>
          <p:cNvGrpSpPr/>
          <p:nvPr/>
        </p:nvGrpSpPr>
        <p:grpSpPr>
          <a:xfrm>
            <a:off x="8374399" y="3054344"/>
            <a:ext cx="564120" cy="253800"/>
            <a:chOff x="8374399" y="3054344"/>
            <a:chExt cx="56412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F56BACE-9AE2-4DB9-8F15-118A2C8F2862}"/>
                    </a:ext>
                  </a:extLst>
                </p14:cNvPr>
                <p14:cNvContentPartPr/>
                <p14:nvPr/>
              </p14:nvContentPartPr>
              <p14:xfrm>
                <a:off x="8374399" y="3059384"/>
                <a:ext cx="174600" cy="248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F56BACE-9AE2-4DB9-8F15-118A2C8F286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65399" y="3050384"/>
                  <a:ext cx="192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86747A6-D867-49A9-932D-A7D4BCDB7053}"/>
                    </a:ext>
                  </a:extLst>
                </p14:cNvPr>
                <p14:cNvContentPartPr/>
                <p14:nvPr/>
              </p14:nvContentPartPr>
              <p14:xfrm>
                <a:off x="8578519" y="3054344"/>
                <a:ext cx="75240" cy="248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86747A6-D867-49A9-932D-A7D4BCDB705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569879" y="3045344"/>
                  <a:ext cx="928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5541FA5-D248-4532-A344-6B22A74E1908}"/>
                    </a:ext>
                  </a:extLst>
                </p14:cNvPr>
                <p14:cNvContentPartPr/>
                <p14:nvPr/>
              </p14:nvContentPartPr>
              <p14:xfrm>
                <a:off x="8682199" y="3120944"/>
                <a:ext cx="133560" cy="156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5541FA5-D248-4532-A344-6B22A74E190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73199" y="3111944"/>
                  <a:ext cx="151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0785C93-729E-492C-82D7-7D981C663B5B}"/>
                    </a:ext>
                  </a:extLst>
                </p14:cNvPr>
                <p14:cNvContentPartPr/>
                <p14:nvPr/>
              </p14:nvContentPartPr>
              <p14:xfrm>
                <a:off x="8860759" y="3060464"/>
                <a:ext cx="77760" cy="91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0785C93-729E-492C-82D7-7D981C663B5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852119" y="3051824"/>
                  <a:ext cx="9540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1EB677-AE85-4B25-8D65-270F58B1AFAA}"/>
              </a:ext>
            </a:extLst>
          </p:cNvPr>
          <p:cNvGrpSpPr/>
          <p:nvPr/>
        </p:nvGrpSpPr>
        <p:grpSpPr>
          <a:xfrm>
            <a:off x="6661055" y="721184"/>
            <a:ext cx="1750320" cy="2132280"/>
            <a:chOff x="6661055" y="721184"/>
            <a:chExt cx="1750320" cy="21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1AAD136-04CB-413A-B027-CE92AE687C75}"/>
                    </a:ext>
                  </a:extLst>
                </p14:cNvPr>
                <p14:cNvContentPartPr/>
                <p14:nvPr/>
              </p14:nvContentPartPr>
              <p14:xfrm>
                <a:off x="6661055" y="1218704"/>
                <a:ext cx="1101600" cy="1634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1AAD136-04CB-413A-B027-CE92AE687C7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52415" y="1210064"/>
                  <a:ext cx="1119240" cy="165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84AE418-8FAF-4976-AA52-57E131E76B2B}"/>
                    </a:ext>
                  </a:extLst>
                </p14:cNvPr>
                <p14:cNvContentPartPr/>
                <p14:nvPr/>
              </p14:nvContentPartPr>
              <p14:xfrm>
                <a:off x="7648895" y="782024"/>
                <a:ext cx="260280" cy="485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84AE418-8FAF-4976-AA52-57E131E76B2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639895" y="773384"/>
                  <a:ext cx="27792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6D44DD7-8A4B-4879-8A31-B7FF6BCF3209}"/>
                    </a:ext>
                  </a:extLst>
                </p14:cNvPr>
                <p14:cNvContentPartPr/>
                <p14:nvPr/>
              </p14:nvContentPartPr>
              <p14:xfrm>
                <a:off x="7995215" y="817304"/>
                <a:ext cx="194400" cy="350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6D44DD7-8A4B-4879-8A31-B7FF6BCF320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986215" y="808304"/>
                  <a:ext cx="2120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65A52A1-6A37-4AC6-9C9F-A91F3B53610D}"/>
                    </a:ext>
                  </a:extLst>
                </p14:cNvPr>
                <p14:cNvContentPartPr/>
                <p14:nvPr/>
              </p14:nvContentPartPr>
              <p14:xfrm>
                <a:off x="8300135" y="721184"/>
                <a:ext cx="111240" cy="76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65A52A1-6A37-4AC6-9C9F-A91F3B53610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291495" y="712184"/>
                  <a:ext cx="12888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4574F50-0D6F-4ED6-AE04-84177EC0800F}"/>
              </a:ext>
            </a:extLst>
          </p:cNvPr>
          <p:cNvGrpSpPr/>
          <p:nvPr/>
        </p:nvGrpSpPr>
        <p:grpSpPr>
          <a:xfrm>
            <a:off x="6696695" y="2906024"/>
            <a:ext cx="1330920" cy="1989720"/>
            <a:chOff x="6696695" y="2906024"/>
            <a:chExt cx="1330920" cy="198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39A8CC4-B036-4D10-A9E1-2B9567FCB373}"/>
                    </a:ext>
                  </a:extLst>
                </p14:cNvPr>
                <p14:cNvContentPartPr/>
                <p14:nvPr/>
              </p14:nvContentPartPr>
              <p14:xfrm>
                <a:off x="6696695" y="2906024"/>
                <a:ext cx="771480" cy="1501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39A8CC4-B036-4D10-A9E1-2B9567FCB37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87695" y="2897024"/>
                  <a:ext cx="789120" cy="151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87703B9-C9B3-4016-8989-8B8C65816DEE}"/>
                    </a:ext>
                  </a:extLst>
                </p14:cNvPr>
                <p14:cNvContentPartPr/>
                <p14:nvPr/>
              </p14:nvContentPartPr>
              <p14:xfrm>
                <a:off x="7408415" y="4572464"/>
                <a:ext cx="165960" cy="323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87703B9-C9B3-4016-8989-8B8C65816DE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99415" y="4563464"/>
                  <a:ext cx="1836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EEAA9BE-2907-41B9-92E7-F0C003335B30}"/>
                    </a:ext>
                  </a:extLst>
                </p14:cNvPr>
                <p14:cNvContentPartPr/>
                <p14:nvPr/>
              </p14:nvContentPartPr>
              <p14:xfrm>
                <a:off x="7626935" y="4510544"/>
                <a:ext cx="235440" cy="232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EEAA9BE-2907-41B9-92E7-F0C003335B3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17935" y="4501544"/>
                  <a:ext cx="253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898B0A3-30ED-4925-A87A-8EE956867F56}"/>
                    </a:ext>
                  </a:extLst>
                </p14:cNvPr>
                <p14:cNvContentPartPr/>
                <p14:nvPr/>
              </p14:nvContentPartPr>
              <p14:xfrm>
                <a:off x="7840055" y="4413344"/>
                <a:ext cx="164880" cy="194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898B0A3-30ED-4925-A87A-8EE956867F5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831055" y="4404704"/>
                  <a:ext cx="1825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1C2FE35-8A75-4419-8F42-867ABA2B6830}"/>
                    </a:ext>
                  </a:extLst>
                </p14:cNvPr>
                <p14:cNvContentPartPr/>
                <p14:nvPr/>
              </p14:nvContentPartPr>
              <p14:xfrm>
                <a:off x="7940855" y="4184024"/>
                <a:ext cx="86760" cy="88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1C2FE35-8A75-4419-8F42-867ABA2B683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32215" y="4175384"/>
                  <a:ext cx="104400" cy="106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691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13.2 Define General Angles and Use Radian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771900"/>
          </a:xfrm>
        </p:spPr>
        <p:txBody>
          <a:bodyPr>
            <a:normAutofit/>
          </a:bodyPr>
          <a:lstStyle/>
          <a:p>
            <a:r>
              <a:rPr lang="en-US" dirty="0"/>
              <a:t>Radian measure</a:t>
            </a:r>
          </a:p>
          <a:p>
            <a:pPr lvl="1"/>
            <a:r>
              <a:rPr lang="en-US" dirty="0"/>
              <a:t>Another unit to measure angles</a:t>
            </a:r>
          </a:p>
          <a:p>
            <a:pPr lvl="1"/>
            <a:r>
              <a:rPr lang="en-US" dirty="0"/>
              <a:t>1 radian is the angle when the arc length = the radius</a:t>
            </a:r>
          </a:p>
          <a:p>
            <a:pPr lvl="1"/>
            <a:r>
              <a:rPr lang="en-US" dirty="0"/>
              <a:t>There are 2</a:t>
            </a:r>
            <a:r>
              <a:rPr lang="el-GR" dirty="0"/>
              <a:t>π</a:t>
            </a:r>
            <a:r>
              <a:rPr lang="en-US" dirty="0"/>
              <a:t> radians in a circle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6" y="1085850"/>
            <a:ext cx="4733925" cy="405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940" y="857249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2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13.2 Define General Angles and Use Radian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convert between degrees and radians use fact that </a:t>
            </a:r>
          </a:p>
          <a:p>
            <a:pPr lvl="1"/>
            <a:r>
              <a:rPr lang="en-US" dirty="0"/>
              <a:t>180° = </a:t>
            </a:r>
            <a:r>
              <a:rPr lang="el-GR" dirty="0"/>
              <a:t>π</a:t>
            </a:r>
            <a:r>
              <a:rPr lang="en-US" dirty="0"/>
              <a:t> </a:t>
            </a:r>
          </a:p>
          <a:p>
            <a:r>
              <a:rPr lang="en-US" dirty="0"/>
              <a:t>Special angles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391025" y="1"/>
            <a:ext cx="4752975" cy="5143499"/>
            <a:chOff x="4352925" y="914400"/>
            <a:chExt cx="4752975" cy="532447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2925" y="914400"/>
              <a:ext cx="4752975" cy="532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352925" y="914400"/>
              <a:ext cx="981075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94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13.2 Define General Angles and Use Radian 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Convert the degree measure to radians, or the radian measure to degrees.</a:t>
                </a:r>
              </a:p>
              <a:p>
                <a:r>
                  <a:rPr lang="en-US" dirty="0"/>
                  <a:t>135°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FF00"/>
                        </a:solidFill>
                        <a:latin typeface="Cambria Math"/>
                      </a:rPr>
                      <m:t>135°</m:t>
                    </m:r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180</m:t>
                            </m:r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°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-50°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FF00"/>
                        </a:solidFill>
                        <a:latin typeface="Cambria Math"/>
                      </a:rPr>
                      <m:t>−50°</m:t>
                    </m:r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180</m:t>
                            </m:r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°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626" t="-1436" r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E4FD-63A1-4FB2-BDFF-599CA188418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5</m:t>
                        </m:r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180°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𝜋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=225°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180°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𝜋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=18°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E4FD-63A1-4FB2-BDFF-599CA18841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035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13.2 Define General Angles and Use Radian 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Sector</a:t>
                </a:r>
              </a:p>
              <a:p>
                <a:pPr lvl="1"/>
                <a:r>
                  <a:rPr lang="en-US" dirty="0"/>
                  <a:t>Slice of a circle</a:t>
                </a:r>
              </a:p>
              <a:p>
                <a:endParaRPr lang="en-US" dirty="0"/>
              </a:p>
              <a:p>
                <a:r>
                  <a:rPr lang="en-US" dirty="0"/>
                  <a:t>Arc Length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θ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/>
                  <a:t> must be in radians!</a:t>
                </a:r>
              </a:p>
              <a:p>
                <a:r>
                  <a:rPr lang="en-US" dirty="0"/>
                  <a:t>Area of Sector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/>
                  <a:t> must be in radians!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1961" t="-1078" b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874" y="1385887"/>
            <a:ext cx="4807027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79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Larson Algebra 2</a:t>
            </a:r>
          </a:p>
          <a:p>
            <a:pPr lvl="1"/>
            <a:r>
              <a:rPr lang="en-US" i="1" dirty="0"/>
              <a:t>By Larson, R., Boswell, L., </a:t>
            </a:r>
            <a:r>
              <a:rPr lang="en-US" i="1" dirty="0" err="1"/>
              <a:t>Kanold</a:t>
            </a:r>
            <a:r>
              <a:rPr lang="en-US" i="1" dirty="0"/>
              <a:t>, T. D., &amp; Stiff, L. </a:t>
            </a:r>
          </a:p>
          <a:p>
            <a:pPr lvl="1"/>
            <a:r>
              <a:rPr lang="en-US" i="1" dirty="0"/>
              <a:t>2011 Holt McDougal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00600" y="4149657"/>
            <a:ext cx="4343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Slides created by </a:t>
            </a:r>
          </a:p>
          <a:p>
            <a:r>
              <a:rPr lang="en-US" dirty="0"/>
              <a:t>Richard Wright, Andrews Academy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2"/>
              </a:rPr>
              <a:t>rwright@andrews.edu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722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13.2 Define General Angles and Use Radian 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200150"/>
                <a:ext cx="4038600" cy="37719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Find the length of the outfield fence if it is 220 </a:t>
                </a:r>
                <a:r>
                  <a:rPr lang="en-US" dirty="0" err="1"/>
                  <a:t>ft</a:t>
                </a:r>
                <a:r>
                  <a:rPr lang="en-US" dirty="0"/>
                  <a:t> from home plate.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FF00"/>
                        </a:solidFill>
                        <a:latin typeface="Cambria Math"/>
                      </a:rPr>
                      <m:t>𝜃</m:t>
                    </m:r>
                    <m:r>
                      <a:rPr lang="en-US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𝑠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𝑟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𝜃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𝑠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=220</m:t>
                    </m:r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=110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𝜋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≈346 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𝑓𝑡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Find the area of the baseball field.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/>
                      </a:rPr>
                      <m:t>𝐴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𝜃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𝐴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220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=12100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𝜋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≈38013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200150"/>
                <a:ext cx="4038600" cy="3771900"/>
              </a:xfrm>
              <a:blipFill>
                <a:blip r:embed="rId3"/>
                <a:stretch>
                  <a:fillRect l="-452" t="-1616" r="-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4991101" y="1260872"/>
            <a:ext cx="3819525" cy="3825478"/>
            <a:chOff x="4991100" y="1681162"/>
            <a:chExt cx="3819525" cy="3514725"/>
          </a:xfrm>
        </p:grpSpPr>
        <p:sp>
          <p:nvSpPr>
            <p:cNvPr id="8" name="Rectangle 7"/>
            <p:cNvSpPr/>
            <p:nvPr/>
          </p:nvSpPr>
          <p:spPr>
            <a:xfrm>
              <a:off x="7848600" y="2209800"/>
              <a:ext cx="962025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100" y="1681162"/>
              <a:ext cx="3819525" cy="351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41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13.2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9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13.3 Evaluate Trigonometric Functions of Any 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200150"/>
                <a:ext cx="4038600" cy="371475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Think of a point on the terminal side of an angle</a:t>
                </a:r>
              </a:p>
              <a:p>
                <a:r>
                  <a:rPr lang="en-US" dirty="0"/>
                  <a:t>You can draw a right triangle with the x-axis</a:t>
                </a:r>
              </a:p>
              <a:p>
                <a:pPr>
                  <a:tabLst>
                    <a:tab pos="2336800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endParaRPr lang="en-US" b="0" dirty="0"/>
              </a:p>
              <a:p>
                <a:pPr>
                  <a:tabLst>
                    <a:tab pos="2336800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tabLst>
                    <a:tab pos="2336800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tabLst>
                    <a:tab pos="2336800" algn="l"/>
                  </a:tabLst>
                </a:pPr>
                <a:r>
                  <a:rPr lang="en-US" dirty="0"/>
                  <a:t>Unit Circle</a:t>
                </a:r>
              </a:p>
              <a:p>
                <a:pPr lvl="1">
                  <a:tabLst>
                    <a:tab pos="2336800" algn="l"/>
                  </a:tabLst>
                </a:pPr>
                <a:r>
                  <a:rPr lang="en-US" dirty="0"/>
                  <a:t>r = 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4038600" cy="4953000"/>
              </a:xfrm>
              <a:blipFill rotWithShape="1">
                <a:blip r:embed="rId3"/>
                <a:stretch>
                  <a:fillRect l="-1961"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1"/>
            <a:ext cx="4170680" cy="394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7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13.3 Evaluate Trigonometric Functions of Any Angle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Evaluate the six trigonometric functions of </a:t>
            </a:r>
            <a:r>
              <a:rPr lang="el-GR" dirty="0"/>
              <a:t>θ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B9EDBA-3A50-4D7D-BE94-D83CD980B6C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200150"/>
                <a:ext cx="4495800" cy="3943349"/>
              </a:xfrm>
            </p:spPr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>
                  <a:solidFill>
                    <a:schemeClr val="accent1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𝑟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18</m:t>
                        </m:r>
                      </m:e>
                    </m:rad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en-US" i="1" dirty="0">
                  <a:solidFill>
                    <a:schemeClr val="accent1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i="1" dirty="0">
                  <a:solidFill>
                    <a:srgbClr val="FFFF0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=−1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 dirty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 dirty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  <m:r>
                      <a:rPr lang="en-US" i="1" dirty="0">
                        <a:solidFill>
                          <a:srgbClr val="FFFF00"/>
                        </a:solidFill>
                        <a:latin typeface="Cambria Math"/>
                      </a:rPr>
                      <m:t>−1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B9EDBA-3A50-4D7D-BE94-D83CD980B6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200150"/>
                <a:ext cx="4495800" cy="3943349"/>
              </a:xfrm>
              <a:blipFill>
                <a:blip r:embed="rId3"/>
                <a:stretch>
                  <a:fillRect l="-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20079"/>
            <a:ext cx="2819400" cy="279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50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13.3 Evaluate Trigonometric Functions of Any Angle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Evaluate the six trigonometric functions of </a:t>
            </a:r>
            <a:r>
              <a:rPr lang="el-GR" dirty="0"/>
              <a:t>θ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CD8A40-C4B7-41F6-993A-FE928FA45D0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200150"/>
                <a:ext cx="4495800" cy="3943349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−8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15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=289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𝑟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=17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17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17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CD8A40-C4B7-41F6-993A-FE928FA45D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200150"/>
                <a:ext cx="4495800" cy="3943349"/>
              </a:xfrm>
              <a:blipFill>
                <a:blip r:embed="rId3"/>
                <a:stretch>
                  <a:fillRect l="-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7" y="1722455"/>
            <a:ext cx="3276586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44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13.3 Evaluate Trigonometric Functions of Any Angle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Evaluate the six trigonometric functions of </a:t>
            </a:r>
            <a:r>
              <a:rPr lang="el-GR" dirty="0"/>
              <a:t>θ</a:t>
            </a:r>
            <a:r>
              <a:rPr lang="en-US" dirty="0"/>
              <a:t>.</a:t>
            </a:r>
          </a:p>
          <a:p>
            <a:r>
              <a:rPr lang="el-GR" dirty="0"/>
              <a:t>θ</a:t>
            </a:r>
            <a:r>
              <a:rPr lang="en-US" dirty="0"/>
              <a:t> = 180°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CE5153-6F4A-4730-ACF5-919A7A36BA3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200150"/>
                <a:ext cx="4495800" cy="3943349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i="1" dirty="0">
                  <a:solidFill>
                    <a:srgbClr val="FFFF0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−1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𝑢𝑛𝑑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−1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𝑢𝑛𝑑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CE5153-6F4A-4730-ACF5-919A7A36BA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200150"/>
                <a:ext cx="4495800" cy="394334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5666D2AB-5083-4E4C-B9A8-FA35D29EAAE8}"/>
              </a:ext>
            </a:extLst>
          </p:cNvPr>
          <p:cNvGrpSpPr/>
          <p:nvPr/>
        </p:nvGrpSpPr>
        <p:grpSpPr>
          <a:xfrm>
            <a:off x="123240" y="2070832"/>
            <a:ext cx="4143960" cy="3244118"/>
            <a:chOff x="92421" y="2075706"/>
            <a:chExt cx="4143960" cy="324411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0603DE2-6ED6-430E-856A-7B37C0D70F3A}"/>
                    </a:ext>
                  </a:extLst>
                </p14:cNvPr>
                <p14:cNvContentPartPr/>
                <p14:nvPr/>
              </p14:nvContentPartPr>
              <p14:xfrm>
                <a:off x="1116621" y="2780024"/>
                <a:ext cx="1939320" cy="1913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0603DE2-6ED6-430E-856A-7B37C0D70F3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07621" y="2771384"/>
                  <a:ext cx="1956960" cy="19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83FB1EF-7814-441C-94E4-FA9BDC2BE82C}"/>
                    </a:ext>
                  </a:extLst>
                </p14:cNvPr>
                <p14:cNvContentPartPr/>
                <p14:nvPr/>
              </p14:nvContentPartPr>
              <p14:xfrm>
                <a:off x="2086821" y="2358464"/>
                <a:ext cx="75240" cy="2961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83FB1EF-7814-441C-94E4-FA9BDC2BE82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77821" y="2349824"/>
                  <a:ext cx="92880" cy="29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038C9DC-511F-49ED-A920-11019489E816}"/>
                    </a:ext>
                  </a:extLst>
                </p14:cNvPr>
                <p14:cNvContentPartPr/>
                <p14:nvPr/>
              </p14:nvContentPartPr>
              <p14:xfrm>
                <a:off x="535221" y="3665826"/>
                <a:ext cx="2732760" cy="177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038C9DC-511F-49ED-A920-11019489E81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26581" y="3656826"/>
                  <a:ext cx="2750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B3859BA-C4D8-485C-8ED0-872E41584316}"/>
                    </a:ext>
                  </a:extLst>
                </p14:cNvPr>
                <p14:cNvContentPartPr/>
                <p14:nvPr/>
              </p14:nvContentPartPr>
              <p14:xfrm>
                <a:off x="3561381" y="3589506"/>
                <a:ext cx="302760" cy="277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B3859BA-C4D8-485C-8ED0-872E4158431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52381" y="3580866"/>
                  <a:ext cx="3204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90DBED6-FCBB-4EA1-86A1-410083E7465E}"/>
                    </a:ext>
                  </a:extLst>
                </p14:cNvPr>
                <p14:cNvContentPartPr/>
                <p14:nvPr/>
              </p14:nvContentPartPr>
              <p14:xfrm>
                <a:off x="3843981" y="3361266"/>
                <a:ext cx="158040" cy="118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90DBED6-FCBB-4EA1-86A1-410083E7465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34981" y="3352266"/>
                  <a:ext cx="175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9B78D24-E579-4BCF-B308-986E2A257BBD}"/>
                    </a:ext>
                  </a:extLst>
                </p14:cNvPr>
                <p14:cNvContentPartPr/>
                <p14:nvPr/>
              </p14:nvContentPartPr>
              <p14:xfrm>
                <a:off x="2196621" y="2096226"/>
                <a:ext cx="189360" cy="343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9B78D24-E579-4BCF-B308-986E2A257BB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87981" y="2087226"/>
                  <a:ext cx="2070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B17B4D2-E77B-46A1-93EF-28C164B2599B}"/>
                    </a:ext>
                  </a:extLst>
                </p14:cNvPr>
                <p14:cNvContentPartPr/>
                <p14:nvPr/>
              </p14:nvContentPartPr>
              <p14:xfrm>
                <a:off x="2498301" y="2181906"/>
                <a:ext cx="98640" cy="210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B17B4D2-E77B-46A1-93EF-28C164B2599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89301" y="2173266"/>
                  <a:ext cx="1162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E2DB7F8-526B-4B17-8AB9-1B6D9A24F894}"/>
                    </a:ext>
                  </a:extLst>
                </p14:cNvPr>
                <p14:cNvContentPartPr/>
                <p14:nvPr/>
              </p14:nvContentPartPr>
              <p14:xfrm>
                <a:off x="2765421" y="2075706"/>
                <a:ext cx="84600" cy="118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E2DB7F8-526B-4B17-8AB9-1B6D9A24F89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56421" y="2067066"/>
                  <a:ext cx="102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613A34B-F9B2-4470-9565-41C6466300B6}"/>
                    </a:ext>
                  </a:extLst>
                </p14:cNvPr>
                <p14:cNvContentPartPr/>
                <p14:nvPr/>
              </p14:nvContentPartPr>
              <p14:xfrm>
                <a:off x="92421" y="3550986"/>
                <a:ext cx="10800" cy="310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613A34B-F9B2-4470-9565-41C6466300B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3781" y="3542346"/>
                  <a:ext cx="284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F52E9F5-F700-4514-AB51-CD3916E10D7F}"/>
                    </a:ext>
                  </a:extLst>
                </p14:cNvPr>
                <p14:cNvContentPartPr/>
                <p14:nvPr/>
              </p14:nvContentPartPr>
              <p14:xfrm>
                <a:off x="268821" y="3441906"/>
                <a:ext cx="214560" cy="481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F52E9F5-F700-4514-AB51-CD3916E10D7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9821" y="3432906"/>
                  <a:ext cx="23220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E299D3E-66EA-4BF7-AA4A-6638F6DA604D}"/>
                    </a:ext>
                  </a:extLst>
                </p14:cNvPr>
                <p14:cNvContentPartPr/>
                <p14:nvPr/>
              </p14:nvContentPartPr>
              <p14:xfrm>
                <a:off x="480501" y="3459906"/>
                <a:ext cx="170280" cy="293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E299D3E-66EA-4BF7-AA4A-6638F6DA604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1861" y="3450906"/>
                  <a:ext cx="1879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531512B-238A-406E-98C2-BF91288FD09F}"/>
                    </a:ext>
                  </a:extLst>
                </p14:cNvPr>
                <p14:cNvContentPartPr/>
                <p14:nvPr/>
              </p14:nvContentPartPr>
              <p14:xfrm>
                <a:off x="686061" y="3353346"/>
                <a:ext cx="59040" cy="164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531512B-238A-406E-98C2-BF91288FD09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7061" y="3344706"/>
                  <a:ext cx="76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60485C5-8066-44FF-8004-4353CE41409A}"/>
                    </a:ext>
                  </a:extLst>
                </p14:cNvPr>
                <p14:cNvContentPartPr/>
                <p14:nvPr/>
              </p14:nvContentPartPr>
              <p14:xfrm>
                <a:off x="2264301" y="4911426"/>
                <a:ext cx="212040" cy="153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60485C5-8066-44FF-8004-4353CE41409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55661" y="4902786"/>
                  <a:ext cx="229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9F155C6-0783-433E-BF23-AA1EAE2B8E23}"/>
                    </a:ext>
                  </a:extLst>
                </p14:cNvPr>
                <p14:cNvContentPartPr/>
                <p14:nvPr/>
              </p14:nvContentPartPr>
              <p14:xfrm>
                <a:off x="2456181" y="4826466"/>
                <a:ext cx="141840" cy="255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9F155C6-0783-433E-BF23-AA1EAE2B8E2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47541" y="4817466"/>
                  <a:ext cx="1594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922F203-33AB-482B-AE7E-207B2B51C1BB}"/>
                    </a:ext>
                  </a:extLst>
                </p14:cNvPr>
                <p14:cNvContentPartPr/>
                <p14:nvPr/>
              </p14:nvContentPartPr>
              <p14:xfrm>
                <a:off x="2668221" y="4893426"/>
                <a:ext cx="179280" cy="145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922F203-33AB-482B-AE7E-207B2B51C1B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59581" y="4884786"/>
                  <a:ext cx="196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0994B5A-C9C4-446C-9947-796358DA2DB1}"/>
                    </a:ext>
                  </a:extLst>
                </p14:cNvPr>
                <p14:cNvContentPartPr/>
                <p14:nvPr/>
              </p14:nvContentPartPr>
              <p14:xfrm>
                <a:off x="2923101" y="4742586"/>
                <a:ext cx="34560" cy="61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0994B5A-C9C4-446C-9947-796358DA2DB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14461" y="4733946"/>
                  <a:ext cx="522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0522CEE-3E37-4B67-B1A7-93166C18CCEA}"/>
                    </a:ext>
                  </a:extLst>
                </p14:cNvPr>
                <p14:cNvContentPartPr/>
                <p14:nvPr/>
              </p14:nvContentPartPr>
              <p14:xfrm>
                <a:off x="2889621" y="4773186"/>
                <a:ext cx="78840" cy="97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0522CEE-3E37-4B67-B1A7-93166C18CCE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80981" y="4764546"/>
                  <a:ext cx="96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8FAB325-DECC-4594-9B76-EEB31AC72321}"/>
                    </a:ext>
                  </a:extLst>
                </p14:cNvPr>
                <p14:cNvContentPartPr/>
                <p14:nvPr/>
              </p14:nvContentPartPr>
              <p14:xfrm>
                <a:off x="3534021" y="4027986"/>
                <a:ext cx="90360" cy="290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8FAB325-DECC-4594-9B76-EEB31AC7232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25381" y="4019346"/>
                  <a:ext cx="1080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20A355C-E5D6-4157-A264-00F6371E3E0E}"/>
                    </a:ext>
                  </a:extLst>
                </p14:cNvPr>
                <p14:cNvContentPartPr/>
                <p14:nvPr/>
              </p14:nvContentPartPr>
              <p14:xfrm>
                <a:off x="3710061" y="4072626"/>
                <a:ext cx="82800" cy="221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20A355C-E5D6-4157-A264-00F6371E3E0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01061" y="4063986"/>
                  <a:ext cx="1004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113C914-EFC1-4160-BC72-4D73E63D7819}"/>
                    </a:ext>
                  </a:extLst>
                </p14:cNvPr>
                <p14:cNvContentPartPr/>
                <p14:nvPr/>
              </p14:nvContentPartPr>
              <p14:xfrm>
                <a:off x="3919581" y="4137426"/>
                <a:ext cx="104760" cy="149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113C914-EFC1-4160-BC72-4D73E63D781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10941" y="4128786"/>
                  <a:ext cx="1224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D034626-A4C6-4F83-8EE4-0D38827F73BD}"/>
                    </a:ext>
                  </a:extLst>
                </p14:cNvPr>
                <p14:cNvContentPartPr/>
                <p14:nvPr/>
              </p14:nvContentPartPr>
              <p14:xfrm>
                <a:off x="4091301" y="3966426"/>
                <a:ext cx="145080" cy="76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D034626-A4C6-4F83-8EE4-0D38827F73B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82661" y="3957426"/>
                  <a:ext cx="16272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3F56612-F731-4B07-A3F9-3BE03D31BC17}"/>
              </a:ext>
            </a:extLst>
          </p:cNvPr>
          <p:cNvGrpSpPr/>
          <p:nvPr/>
        </p:nvGrpSpPr>
        <p:grpSpPr>
          <a:xfrm>
            <a:off x="588861" y="3642786"/>
            <a:ext cx="931320" cy="831240"/>
            <a:chOff x="588861" y="3642786"/>
            <a:chExt cx="931320" cy="83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EEF96A9-B616-4EA7-ADB4-DBA2D35B0C33}"/>
                    </a:ext>
                  </a:extLst>
                </p14:cNvPr>
                <p14:cNvContentPartPr/>
                <p14:nvPr/>
              </p14:nvContentPartPr>
              <p14:xfrm>
                <a:off x="1044261" y="3642786"/>
                <a:ext cx="172440" cy="157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EEF96A9-B616-4EA7-ADB4-DBA2D35B0C3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35261" y="3634146"/>
                  <a:ext cx="190080" cy="174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5F7DA82-6F2D-4C45-A5ED-6648A4A0E433}"/>
                </a:ext>
              </a:extLst>
            </p:cNvPr>
            <p:cNvGrpSpPr/>
            <p:nvPr/>
          </p:nvGrpSpPr>
          <p:grpSpPr>
            <a:xfrm>
              <a:off x="588861" y="4013586"/>
              <a:ext cx="931320" cy="460440"/>
              <a:chOff x="588861" y="4013586"/>
              <a:chExt cx="931320" cy="460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E8E7386E-B3C4-4EDC-8DFD-82141CC47ECD}"/>
                      </a:ext>
                    </a:extLst>
                  </p14:cNvPr>
                  <p14:cNvContentPartPr/>
                  <p14:nvPr/>
                </p14:nvContentPartPr>
                <p14:xfrm>
                  <a:off x="588861" y="4013586"/>
                  <a:ext cx="124560" cy="45756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E8E7386E-B3C4-4EDC-8DFD-82141CC47ECD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580221" y="4004946"/>
                    <a:ext cx="142200" cy="47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FAC51639-B264-42D3-8196-EEF04F7E4045}"/>
                      </a:ext>
                    </a:extLst>
                  </p14:cNvPr>
                  <p14:cNvContentPartPr/>
                  <p14:nvPr/>
                </p14:nvContentPartPr>
                <p14:xfrm>
                  <a:off x="742941" y="4291506"/>
                  <a:ext cx="192600" cy="324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FAC51639-B264-42D3-8196-EEF04F7E4045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733941" y="4282866"/>
                    <a:ext cx="210240" cy="5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3E2FAE79-5131-4327-A0EE-428D5BF2FF51}"/>
                      </a:ext>
                    </a:extLst>
                  </p14:cNvPr>
                  <p14:cNvContentPartPr/>
                  <p14:nvPr/>
                </p14:nvContentPartPr>
                <p14:xfrm>
                  <a:off x="985941" y="4183146"/>
                  <a:ext cx="14040" cy="1540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3E2FAE79-5131-4327-A0EE-428D5BF2FF51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977301" y="4174146"/>
                    <a:ext cx="31680" cy="17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F209F2D9-BA8D-4DED-ACDC-7310D8475EDB}"/>
                      </a:ext>
                    </a:extLst>
                  </p14:cNvPr>
                  <p14:cNvContentPartPr/>
                  <p14:nvPr/>
                </p14:nvContentPartPr>
                <p14:xfrm>
                  <a:off x="1128861" y="4331106"/>
                  <a:ext cx="20160" cy="14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F209F2D9-BA8D-4DED-ACDC-7310D8475EDB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1120221" y="4322106"/>
                    <a:ext cx="37800" cy="16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948D38E8-3DC5-4D2A-8CE1-3C05F01F5C8E}"/>
                      </a:ext>
                    </a:extLst>
                  </p14:cNvPr>
                  <p14:cNvContentPartPr/>
                  <p14:nvPr/>
                </p14:nvContentPartPr>
                <p14:xfrm>
                  <a:off x="1236861" y="4077666"/>
                  <a:ext cx="150840" cy="23184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948D38E8-3DC5-4D2A-8CE1-3C05F01F5C8E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1227861" y="4069026"/>
                    <a:ext cx="168480" cy="24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0371F5D2-A05B-4E14-87BD-4E2CA447588A}"/>
                      </a:ext>
                    </a:extLst>
                  </p14:cNvPr>
                  <p14:cNvContentPartPr/>
                  <p14:nvPr/>
                </p14:nvContentPartPr>
                <p14:xfrm>
                  <a:off x="1451781" y="4021146"/>
                  <a:ext cx="68400" cy="307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0371F5D2-A05B-4E14-87BD-4E2CA447588A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1443141" y="4012506"/>
                    <a:ext cx="86040" cy="325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2B7E3DD-E541-4909-8167-D00E299E35BD}"/>
              </a:ext>
            </a:extLst>
          </p:cNvPr>
          <p:cNvGrpSpPr/>
          <p:nvPr/>
        </p:nvGrpSpPr>
        <p:grpSpPr>
          <a:xfrm>
            <a:off x="1178901" y="3215826"/>
            <a:ext cx="1048320" cy="577800"/>
            <a:chOff x="1178901" y="3215826"/>
            <a:chExt cx="1048320" cy="57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C47264C-FC32-4522-BADD-FC23D16267FB}"/>
                    </a:ext>
                  </a:extLst>
                </p14:cNvPr>
                <p14:cNvContentPartPr/>
                <p14:nvPr/>
              </p14:nvContentPartPr>
              <p14:xfrm>
                <a:off x="1178901" y="3679506"/>
                <a:ext cx="1048320" cy="114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C47264C-FC32-4522-BADD-FC23D16267F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70261" y="3670866"/>
                  <a:ext cx="1065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8C29C5A-825F-4D95-859C-9D22EB9E9DCB}"/>
                    </a:ext>
                  </a:extLst>
                </p14:cNvPr>
                <p14:cNvContentPartPr/>
                <p14:nvPr/>
              </p14:nvContentPartPr>
              <p14:xfrm>
                <a:off x="1466541" y="3303666"/>
                <a:ext cx="211320" cy="291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8C29C5A-825F-4D95-859C-9D22EB9E9DC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457901" y="3294666"/>
                  <a:ext cx="2289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CFF0866-2A3D-4D30-BCF6-59BDB3A5525A}"/>
                    </a:ext>
                  </a:extLst>
                </p14:cNvPr>
                <p14:cNvContentPartPr/>
                <p14:nvPr/>
              </p14:nvContentPartPr>
              <p14:xfrm>
                <a:off x="1687581" y="3374946"/>
                <a:ext cx="91080" cy="63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CFF0866-2A3D-4D30-BCF6-59BDB3A5525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78941" y="3366306"/>
                  <a:ext cx="1087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0AF7050-F091-4C01-801D-EB26FDC08ECF}"/>
                    </a:ext>
                  </a:extLst>
                </p14:cNvPr>
                <p14:cNvContentPartPr/>
                <p14:nvPr/>
              </p14:nvContentPartPr>
              <p14:xfrm>
                <a:off x="1717101" y="3475026"/>
                <a:ext cx="71280" cy="51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0AF7050-F091-4C01-801D-EB26FDC08EC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08461" y="3466386"/>
                  <a:ext cx="88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2C326E4-6B78-4DB8-A518-4942D6379775}"/>
                    </a:ext>
                  </a:extLst>
                </p14:cNvPr>
                <p14:cNvContentPartPr/>
                <p14:nvPr/>
              </p14:nvContentPartPr>
              <p14:xfrm>
                <a:off x="1879821" y="3215826"/>
                <a:ext cx="101520" cy="266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2C326E4-6B78-4DB8-A518-4942D637977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70821" y="3207186"/>
                  <a:ext cx="119160" cy="284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0234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13.3 Evaluate Trigonometric Functions of Any 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Reference Angle</a:t>
            </a:r>
          </a:p>
          <a:p>
            <a:pPr lvl="1"/>
            <a:r>
              <a:rPr lang="en-US" dirty="0"/>
              <a:t>Angle between terminal side and x-axis</a:t>
            </a:r>
          </a:p>
          <a:p>
            <a:pPr lvl="1"/>
            <a:r>
              <a:rPr lang="en-US" dirty="0"/>
              <a:t>Has the same values for trig functions as 1</a:t>
            </a:r>
            <a:r>
              <a:rPr lang="en-US" baseline="30000" dirty="0"/>
              <a:t>st</a:t>
            </a:r>
            <a:r>
              <a:rPr lang="en-US" dirty="0"/>
              <a:t> quadrant angles</a:t>
            </a:r>
          </a:p>
          <a:p>
            <a:pPr lvl="1"/>
            <a:r>
              <a:rPr lang="en-US" dirty="0"/>
              <a:t>You just have to add the negative signs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085850"/>
            <a:ext cx="470535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15200" y="154305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154305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Sin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0" y="33147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Cos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1" y="3314700"/>
            <a:ext cx="1297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Tan</a:t>
            </a:r>
          </a:p>
        </p:txBody>
      </p:sp>
    </p:spTree>
    <p:extLst>
      <p:ext uri="{BB962C8B-B14F-4D97-AF65-F5344CB8AC3E}">
        <p14:creationId xmlns:p14="http://schemas.microsoft.com/office/powerpoint/2010/main" val="67401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13.3 Evaluate Trigonometric Functions of Any 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1200150"/>
                <a:ext cx="4495800" cy="3943349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Sketch the angle.  Then find its reference angle.</a:t>
                </a:r>
              </a:p>
              <a:p>
                <a:r>
                  <a:rPr lang="en-US" dirty="0"/>
                  <a:t>150°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0°−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0°=30°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Coterminal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so between 0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Find reference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endParaRPr lang="en-US" b="0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200150"/>
                <a:ext cx="4495800" cy="3943349"/>
              </a:xfrm>
              <a:blipFill>
                <a:blip r:embed="rId3"/>
                <a:stretch>
                  <a:fillRect l="-407" t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43001"/>
            <a:ext cx="4038600" cy="3377156"/>
          </a:xfr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955CFB8C-557E-48FA-8CA2-A16A3F92479F}"/>
              </a:ext>
            </a:extLst>
          </p:cNvPr>
          <p:cNvGrpSpPr/>
          <p:nvPr/>
        </p:nvGrpSpPr>
        <p:grpSpPr>
          <a:xfrm>
            <a:off x="4031795" y="778135"/>
            <a:ext cx="4970520" cy="3958560"/>
            <a:chOff x="3885455" y="804344"/>
            <a:chExt cx="4970520" cy="395856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9ACE798-AF2E-4317-90E4-06AA67D0A6F0}"/>
                </a:ext>
              </a:extLst>
            </p:cNvPr>
            <p:cNvGrpSpPr/>
            <p:nvPr/>
          </p:nvGrpSpPr>
          <p:grpSpPr>
            <a:xfrm>
              <a:off x="8593895" y="2375384"/>
              <a:ext cx="260280" cy="376560"/>
              <a:chOff x="8593895" y="2375384"/>
              <a:chExt cx="260280" cy="376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" name="Ink 2">
                    <a:extLst>
                      <a:ext uri="{FF2B5EF4-FFF2-40B4-BE49-F238E27FC236}">
                        <a16:creationId xmlns:a16="http://schemas.microsoft.com/office/drawing/2014/main" id="{38A031A8-37E9-47D0-BB7E-7C23155FE728}"/>
                      </a:ext>
                    </a:extLst>
                  </p14:cNvPr>
                  <p14:cNvContentPartPr/>
                  <p14:nvPr/>
                </p14:nvContentPartPr>
                <p14:xfrm>
                  <a:off x="8593895" y="2572664"/>
                  <a:ext cx="162720" cy="179280"/>
                </p14:xfrm>
              </p:contentPart>
            </mc:Choice>
            <mc:Fallback xmlns=""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38A031A8-37E9-47D0-BB7E-7C23155FE728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8584895" y="2563664"/>
                    <a:ext cx="180360" cy="19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56EA57D9-D819-4556-8F96-EC7A52669513}"/>
                      </a:ext>
                    </a:extLst>
                  </p14:cNvPr>
                  <p14:cNvContentPartPr/>
                  <p14:nvPr/>
                </p14:nvContentPartPr>
                <p14:xfrm>
                  <a:off x="8794775" y="2375384"/>
                  <a:ext cx="59400" cy="10440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56EA57D9-D819-4556-8F96-EC7A52669513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8785775" y="2366384"/>
                    <a:ext cx="77040" cy="1220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15285D1-D085-417D-8C92-7A7128028B49}"/>
                </a:ext>
              </a:extLst>
            </p:cNvPr>
            <p:cNvGrpSpPr/>
            <p:nvPr/>
          </p:nvGrpSpPr>
          <p:grpSpPr>
            <a:xfrm>
              <a:off x="6464855" y="896864"/>
              <a:ext cx="223200" cy="264600"/>
              <a:chOff x="6464855" y="896864"/>
              <a:chExt cx="223200" cy="264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C311FEF3-1C2B-496D-B332-F410E928B349}"/>
                      </a:ext>
                    </a:extLst>
                  </p14:cNvPr>
                  <p14:cNvContentPartPr/>
                  <p14:nvPr/>
                </p14:nvContentPartPr>
                <p14:xfrm>
                  <a:off x="6464855" y="896864"/>
                  <a:ext cx="129960" cy="26460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C311FEF3-1C2B-496D-B332-F410E928B349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455855" y="888224"/>
                    <a:ext cx="147600" cy="282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E96AAF9C-1F48-4A88-9C0F-FE6CC05944EF}"/>
                      </a:ext>
                    </a:extLst>
                  </p14:cNvPr>
                  <p14:cNvContentPartPr/>
                  <p14:nvPr/>
                </p14:nvContentPartPr>
                <p14:xfrm>
                  <a:off x="6631175" y="986504"/>
                  <a:ext cx="56880" cy="1357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E96AAF9C-1F48-4A88-9C0F-FE6CC05944EF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6622535" y="977864"/>
                    <a:ext cx="74520" cy="1533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8AE7510-A491-490A-8424-285CA1D2274D}"/>
                    </a:ext>
                  </a:extLst>
                </p14:cNvPr>
                <p14:cNvContentPartPr/>
                <p14:nvPr/>
              </p14:nvContentPartPr>
              <p14:xfrm>
                <a:off x="6828455" y="804344"/>
                <a:ext cx="61560" cy="119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8AE7510-A491-490A-8424-285CA1D2274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19455" y="795344"/>
                  <a:ext cx="792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5CF1C17-2575-4460-BBAC-FE21B3E35DE8}"/>
                    </a:ext>
                  </a:extLst>
                </p14:cNvPr>
                <p14:cNvContentPartPr/>
                <p14:nvPr/>
              </p14:nvContentPartPr>
              <p14:xfrm>
                <a:off x="3885455" y="2722064"/>
                <a:ext cx="13320" cy="240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5CF1C17-2575-4460-BBAC-FE21B3E35DE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76455" y="2713424"/>
                  <a:ext cx="30960" cy="2577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C7F409B-805D-4939-AFD3-E954CA8C7562}"/>
                </a:ext>
              </a:extLst>
            </p:cNvPr>
            <p:cNvGrpSpPr/>
            <p:nvPr/>
          </p:nvGrpSpPr>
          <p:grpSpPr>
            <a:xfrm>
              <a:off x="4038095" y="2577344"/>
              <a:ext cx="439200" cy="388800"/>
              <a:chOff x="4038095" y="2577344"/>
              <a:chExt cx="439200" cy="388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1468773D-25A0-4FCE-B926-C992B132C5A7}"/>
                      </a:ext>
                    </a:extLst>
                  </p14:cNvPr>
                  <p14:cNvContentPartPr/>
                  <p14:nvPr/>
                </p14:nvContentPartPr>
                <p14:xfrm>
                  <a:off x="4038095" y="2729984"/>
                  <a:ext cx="142920" cy="2361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1468773D-25A0-4FCE-B926-C992B132C5A7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4029455" y="2721344"/>
                    <a:ext cx="160560" cy="253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60D77CA2-945E-4942-B53B-87A18BAE4FB4}"/>
                      </a:ext>
                    </a:extLst>
                  </p14:cNvPr>
                  <p14:cNvContentPartPr/>
                  <p14:nvPr/>
                </p14:nvContentPartPr>
                <p14:xfrm>
                  <a:off x="4283615" y="2772104"/>
                  <a:ext cx="74520" cy="15048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60D77CA2-945E-4942-B53B-87A18BAE4FB4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4274975" y="2763464"/>
                    <a:ext cx="92160" cy="168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9EC1EBC6-855B-4B2A-8AA9-6742E3A5F16B}"/>
                      </a:ext>
                    </a:extLst>
                  </p14:cNvPr>
                  <p14:cNvContentPartPr/>
                  <p14:nvPr/>
                </p14:nvContentPartPr>
                <p14:xfrm>
                  <a:off x="4359215" y="2577344"/>
                  <a:ext cx="118080" cy="16992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9EC1EBC6-855B-4B2A-8AA9-6742E3A5F16B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4350215" y="2568704"/>
                    <a:ext cx="135720" cy="1875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769BC25-FF15-4EF5-93DC-0C9160C4D9BC}"/>
                </a:ext>
              </a:extLst>
            </p:cNvPr>
            <p:cNvGrpSpPr/>
            <p:nvPr/>
          </p:nvGrpSpPr>
          <p:grpSpPr>
            <a:xfrm>
              <a:off x="5916935" y="4499024"/>
              <a:ext cx="956880" cy="263880"/>
              <a:chOff x="5916935" y="4499024"/>
              <a:chExt cx="956880" cy="263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B33AD4EB-C7BD-4F92-B7F3-30E0CE99FFFD}"/>
                      </a:ext>
                    </a:extLst>
                  </p14:cNvPr>
                  <p14:cNvContentPartPr/>
                  <p14:nvPr/>
                </p14:nvContentPartPr>
                <p14:xfrm>
                  <a:off x="5916935" y="4611344"/>
                  <a:ext cx="211680" cy="15156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B33AD4EB-C7BD-4F92-B7F3-30E0CE99FFFD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5907935" y="4602704"/>
                    <a:ext cx="229320" cy="16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4112EB10-FCA3-4E82-9334-F368B851E399}"/>
                      </a:ext>
                    </a:extLst>
                  </p14:cNvPr>
                  <p14:cNvContentPartPr/>
                  <p14:nvPr/>
                </p14:nvContentPartPr>
                <p14:xfrm>
                  <a:off x="6236615" y="4560224"/>
                  <a:ext cx="156240" cy="18756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4112EB10-FCA3-4E82-9334-F368B851E399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6227615" y="4551584"/>
                    <a:ext cx="173880" cy="20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D2BFFFF6-5418-46BA-B2A3-22AB225BEC13}"/>
                      </a:ext>
                    </a:extLst>
                  </p14:cNvPr>
                  <p14:cNvContentPartPr/>
                  <p14:nvPr/>
                </p14:nvContentPartPr>
                <p14:xfrm>
                  <a:off x="6531095" y="4604864"/>
                  <a:ext cx="84600" cy="15768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D2BFFFF6-5418-46BA-B2A3-22AB225BEC13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6522095" y="4596224"/>
                    <a:ext cx="102240" cy="17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A3858A4E-48BD-4B3E-BB68-64732CDA46E2}"/>
                      </a:ext>
                    </a:extLst>
                  </p14:cNvPr>
                  <p14:cNvContentPartPr/>
                  <p14:nvPr/>
                </p14:nvContentPartPr>
                <p14:xfrm>
                  <a:off x="6719375" y="4499024"/>
                  <a:ext cx="154440" cy="9648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A3858A4E-48BD-4B3E-BB68-64732CDA46E2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6710375" y="4490384"/>
                    <a:ext cx="172080" cy="1141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69651CB-FCDD-4944-99B2-FA287D6CFE68}"/>
                </a:ext>
              </a:extLst>
            </p:cNvPr>
            <p:cNvGrpSpPr/>
            <p:nvPr/>
          </p:nvGrpSpPr>
          <p:grpSpPr>
            <a:xfrm>
              <a:off x="8261255" y="3047504"/>
              <a:ext cx="594720" cy="347760"/>
              <a:chOff x="8261255" y="3047504"/>
              <a:chExt cx="594720" cy="347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27B12C80-C218-4594-A4C8-81A0E483975A}"/>
                      </a:ext>
                    </a:extLst>
                  </p14:cNvPr>
                  <p14:cNvContentPartPr/>
                  <p14:nvPr/>
                </p14:nvContentPartPr>
                <p14:xfrm>
                  <a:off x="8261255" y="3090344"/>
                  <a:ext cx="154080" cy="30060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27B12C80-C218-4594-A4C8-81A0E483975A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8252255" y="3081344"/>
                    <a:ext cx="171720" cy="31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BC25C564-4B21-4453-A5A9-372BB11968A4}"/>
                      </a:ext>
                    </a:extLst>
                  </p14:cNvPr>
                  <p14:cNvContentPartPr/>
                  <p14:nvPr/>
                </p14:nvContentPartPr>
                <p14:xfrm>
                  <a:off x="8434055" y="3083144"/>
                  <a:ext cx="108360" cy="2865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BC25C564-4B21-4453-A5A9-372BB11968A4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8425055" y="3074144"/>
                    <a:ext cx="126000" cy="30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91EF9462-7553-42ED-848D-5E68C581D696}"/>
                      </a:ext>
                    </a:extLst>
                  </p14:cNvPr>
                  <p14:cNvContentPartPr/>
                  <p14:nvPr/>
                </p14:nvContentPartPr>
                <p14:xfrm>
                  <a:off x="8667695" y="3165224"/>
                  <a:ext cx="82440" cy="23004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91EF9462-7553-42ED-848D-5E68C581D696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8658695" y="3156224"/>
                    <a:ext cx="100080" cy="24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7B8C5B01-18E1-48E4-806D-B9C1142F6A44}"/>
                      </a:ext>
                    </a:extLst>
                  </p14:cNvPr>
                  <p14:cNvContentPartPr/>
                  <p14:nvPr/>
                </p14:nvContentPartPr>
                <p14:xfrm>
                  <a:off x="8794775" y="3047504"/>
                  <a:ext cx="61200" cy="878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7B8C5B01-18E1-48E4-806D-B9C1142F6A44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8785775" y="3038864"/>
                    <a:ext cx="78840" cy="1054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D6D668C-E196-4AC9-8FB0-07E0A921D9BE}"/>
              </a:ext>
            </a:extLst>
          </p:cNvPr>
          <p:cNvGrpSpPr/>
          <p:nvPr/>
        </p:nvGrpSpPr>
        <p:grpSpPr>
          <a:xfrm>
            <a:off x="4025855" y="1486904"/>
            <a:ext cx="2634480" cy="1361160"/>
            <a:chOff x="4025855" y="1486904"/>
            <a:chExt cx="2634480" cy="136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7BF19A8-89CA-40B7-BF88-CD27235BD6C7}"/>
                    </a:ext>
                  </a:extLst>
                </p14:cNvPr>
                <p14:cNvContentPartPr/>
                <p14:nvPr/>
              </p14:nvContentPartPr>
              <p14:xfrm>
                <a:off x="4847015" y="1937984"/>
                <a:ext cx="1813320" cy="910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7BF19A8-89CA-40B7-BF88-CD27235BD6C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838015" y="1929344"/>
                  <a:ext cx="1830960" cy="9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1E53AEA-BFE1-47D2-8DB8-F24AF5E778BF}"/>
                    </a:ext>
                  </a:extLst>
                </p14:cNvPr>
                <p14:cNvContentPartPr/>
                <p14:nvPr/>
              </p14:nvContentPartPr>
              <p14:xfrm>
                <a:off x="4025855" y="1732784"/>
                <a:ext cx="116640" cy="317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1E53AEA-BFE1-47D2-8DB8-F24AF5E778B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017215" y="1724144"/>
                  <a:ext cx="1342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F234B4C-056D-4BDC-AF50-BE2B1CB8218E}"/>
                    </a:ext>
                  </a:extLst>
                </p14:cNvPr>
                <p14:cNvContentPartPr/>
                <p14:nvPr/>
              </p14:nvContentPartPr>
              <p14:xfrm>
                <a:off x="4287215" y="1621904"/>
                <a:ext cx="143280" cy="366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F234B4C-056D-4BDC-AF50-BE2B1CB8218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278215" y="1612904"/>
                  <a:ext cx="1609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67B258D-DB91-4B46-9A80-ED195AC92B8A}"/>
                    </a:ext>
                  </a:extLst>
                </p14:cNvPr>
                <p14:cNvContentPartPr/>
                <p14:nvPr/>
              </p14:nvContentPartPr>
              <p14:xfrm>
                <a:off x="4468655" y="1695704"/>
                <a:ext cx="212760" cy="214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67B258D-DB91-4B46-9A80-ED195AC92B8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459655" y="1687064"/>
                  <a:ext cx="2304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CDA0A38-641B-435B-B6CD-35F443D742EE}"/>
                    </a:ext>
                  </a:extLst>
                </p14:cNvPr>
                <p14:cNvContentPartPr/>
                <p14:nvPr/>
              </p14:nvContentPartPr>
              <p14:xfrm>
                <a:off x="4718135" y="1486904"/>
                <a:ext cx="58680" cy="157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CDA0A38-641B-435B-B6CD-35F443D742E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709495" y="1478264"/>
                  <a:ext cx="7632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759A86F-4BED-4AAF-8455-E0AED11CF7E7}"/>
              </a:ext>
            </a:extLst>
          </p:cNvPr>
          <p:cNvGrpSpPr/>
          <p:nvPr/>
        </p:nvGrpSpPr>
        <p:grpSpPr>
          <a:xfrm>
            <a:off x="4132055" y="730805"/>
            <a:ext cx="4857840" cy="4113000"/>
            <a:chOff x="4132055" y="730805"/>
            <a:chExt cx="4857840" cy="411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8F1ADE1-A75D-4EF7-A01C-EC7E5A2E6276}"/>
                    </a:ext>
                  </a:extLst>
                </p14:cNvPr>
                <p14:cNvContentPartPr/>
                <p14:nvPr/>
              </p14:nvContentPartPr>
              <p14:xfrm>
                <a:off x="8672015" y="2551685"/>
                <a:ext cx="187920" cy="203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8F1ADE1-A75D-4EF7-A01C-EC7E5A2E627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63015" y="2542685"/>
                  <a:ext cx="205560" cy="221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42E8559-326D-4DB8-AF59-F7D6743E5D2A}"/>
                </a:ext>
              </a:extLst>
            </p:cNvPr>
            <p:cNvGrpSpPr/>
            <p:nvPr/>
          </p:nvGrpSpPr>
          <p:grpSpPr>
            <a:xfrm>
              <a:off x="6440735" y="730805"/>
              <a:ext cx="455400" cy="494280"/>
              <a:chOff x="6440735" y="730805"/>
              <a:chExt cx="455400" cy="494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793860BA-9C0D-4B96-9636-9F9DD09C3D46}"/>
                      </a:ext>
                    </a:extLst>
                  </p14:cNvPr>
                  <p14:cNvContentPartPr/>
                  <p14:nvPr/>
                </p14:nvContentPartPr>
                <p14:xfrm>
                  <a:off x="6622895" y="802805"/>
                  <a:ext cx="23400" cy="1378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793860BA-9C0D-4B96-9636-9F9DD09C3D46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6613895" y="793805"/>
                    <a:ext cx="4104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A362909A-5DD5-4204-8490-51D4C5AC0EFF}"/>
                      </a:ext>
                    </a:extLst>
                  </p14:cNvPr>
                  <p14:cNvContentPartPr/>
                  <p14:nvPr/>
                </p14:nvContentPartPr>
                <p14:xfrm>
                  <a:off x="6696695" y="730805"/>
                  <a:ext cx="7920" cy="13428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A362909A-5DD5-4204-8490-51D4C5AC0EFF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6687695" y="722165"/>
                    <a:ext cx="25560" cy="15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0E23BE5F-BDA6-4916-8333-72DE28557C55}"/>
                      </a:ext>
                    </a:extLst>
                  </p14:cNvPr>
                  <p14:cNvContentPartPr/>
                  <p14:nvPr/>
                </p14:nvContentPartPr>
                <p14:xfrm>
                  <a:off x="6440735" y="742325"/>
                  <a:ext cx="265320" cy="14904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0E23BE5F-BDA6-4916-8333-72DE28557C55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6431735" y="733325"/>
                    <a:ext cx="282960" cy="16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0A2C6B3E-CB1B-445E-9140-2AF2FAA0B595}"/>
                      </a:ext>
                    </a:extLst>
                  </p14:cNvPr>
                  <p14:cNvContentPartPr/>
                  <p14:nvPr/>
                </p14:nvContentPartPr>
                <p14:xfrm>
                  <a:off x="6505535" y="928085"/>
                  <a:ext cx="265680" cy="1404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0A2C6B3E-CB1B-445E-9140-2AF2FAA0B595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6496535" y="919445"/>
                    <a:ext cx="283320" cy="15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3C688D3B-3F23-4367-AF17-AF89512E4441}"/>
                      </a:ext>
                    </a:extLst>
                  </p14:cNvPr>
                  <p14:cNvContentPartPr/>
                  <p14:nvPr/>
                </p14:nvContentPartPr>
                <p14:xfrm>
                  <a:off x="6660695" y="1060925"/>
                  <a:ext cx="235440" cy="1641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3C688D3B-3F23-4367-AF17-AF89512E4441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6652055" y="1052285"/>
                    <a:ext cx="253080" cy="181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911A573-BF24-4B16-8D85-E7D50D4C847A}"/>
                </a:ext>
              </a:extLst>
            </p:cNvPr>
            <p:cNvGrpSpPr/>
            <p:nvPr/>
          </p:nvGrpSpPr>
          <p:grpSpPr>
            <a:xfrm>
              <a:off x="4132055" y="2666165"/>
              <a:ext cx="375480" cy="260640"/>
              <a:chOff x="4132055" y="2666165"/>
              <a:chExt cx="375480" cy="260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A29911F0-5676-415F-9B3D-17AB69CE1E05}"/>
                      </a:ext>
                    </a:extLst>
                  </p14:cNvPr>
                  <p14:cNvContentPartPr/>
                  <p14:nvPr/>
                </p14:nvContentPartPr>
                <p14:xfrm>
                  <a:off x="4355615" y="2717285"/>
                  <a:ext cx="14040" cy="17352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A29911F0-5676-415F-9B3D-17AB69CE1E05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4346975" y="2708285"/>
                    <a:ext cx="31680" cy="19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3C649A44-246C-4E2E-BC04-9701C2BBE66B}"/>
                      </a:ext>
                    </a:extLst>
                  </p14:cNvPr>
                  <p14:cNvContentPartPr/>
                  <p14:nvPr/>
                </p14:nvContentPartPr>
                <p14:xfrm>
                  <a:off x="4438055" y="2766245"/>
                  <a:ext cx="16560" cy="1605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3C649A44-246C-4E2E-BC04-9701C2BBE66B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4429415" y="2757245"/>
                    <a:ext cx="34200" cy="17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BE41FB6A-ED90-4A22-B53E-D0260933F04E}"/>
                      </a:ext>
                    </a:extLst>
                  </p14:cNvPr>
                  <p14:cNvContentPartPr/>
                  <p14:nvPr/>
                </p14:nvContentPartPr>
                <p14:xfrm>
                  <a:off x="4132055" y="2666165"/>
                  <a:ext cx="375480" cy="9288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BE41FB6A-ED90-4A22-B53E-D0260933F04E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4123055" y="2657165"/>
                    <a:ext cx="393120" cy="110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5B3A2A3-BD9B-47D6-B8AA-772C8E90A81D}"/>
                </a:ext>
              </a:extLst>
            </p:cNvPr>
            <p:cNvGrpSpPr/>
            <p:nvPr/>
          </p:nvGrpSpPr>
          <p:grpSpPr>
            <a:xfrm>
              <a:off x="5902175" y="4151165"/>
              <a:ext cx="614880" cy="692640"/>
              <a:chOff x="5902175" y="4151165"/>
              <a:chExt cx="614880" cy="692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40BFDCF7-924A-4EC6-9ADA-8C961DA79395}"/>
                      </a:ext>
                    </a:extLst>
                  </p14:cNvPr>
                  <p14:cNvContentPartPr/>
                  <p14:nvPr/>
                </p14:nvContentPartPr>
                <p14:xfrm>
                  <a:off x="5965895" y="4220645"/>
                  <a:ext cx="182160" cy="3142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40BFDCF7-924A-4EC6-9ADA-8C961DA79395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5957255" y="4211645"/>
                    <a:ext cx="199800" cy="33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97A96D37-2FC5-47CD-A496-0301B086AEE2}"/>
                      </a:ext>
                    </a:extLst>
                  </p14:cNvPr>
                  <p14:cNvContentPartPr/>
                  <p14:nvPr/>
                </p14:nvContentPartPr>
                <p14:xfrm>
                  <a:off x="6269015" y="4294805"/>
                  <a:ext cx="7920" cy="7056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97A96D37-2FC5-47CD-A496-0301B086AEE2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6260015" y="4285805"/>
                    <a:ext cx="25560" cy="8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B9DD1DD9-E452-4A13-A5AB-3A18C5C9B1A5}"/>
                      </a:ext>
                    </a:extLst>
                  </p14:cNvPr>
                  <p14:cNvContentPartPr/>
                  <p14:nvPr/>
                </p14:nvContentPartPr>
                <p14:xfrm>
                  <a:off x="6298895" y="4287965"/>
                  <a:ext cx="36360" cy="11556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B9DD1DD9-E452-4A13-A5AB-3A18C5C9B1A5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6290255" y="4279325"/>
                    <a:ext cx="54000" cy="13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AD2D6A57-4F80-42B1-9ACC-403CD0146826}"/>
                      </a:ext>
                    </a:extLst>
                  </p14:cNvPr>
                  <p14:cNvContentPartPr/>
                  <p14:nvPr/>
                </p14:nvContentPartPr>
                <p14:xfrm>
                  <a:off x="6143375" y="4151165"/>
                  <a:ext cx="373680" cy="23256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AD2D6A57-4F80-42B1-9ACC-403CD0146826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6134375" y="4142165"/>
                    <a:ext cx="391320" cy="25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58B51052-9820-4961-AD6B-0553360F1319}"/>
                      </a:ext>
                    </a:extLst>
                  </p14:cNvPr>
                  <p14:cNvContentPartPr/>
                  <p14:nvPr/>
                </p14:nvContentPartPr>
                <p14:xfrm>
                  <a:off x="5902175" y="4398485"/>
                  <a:ext cx="463320" cy="35496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58B51052-9820-4961-AD6B-0553360F1319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5893535" y="4389845"/>
                    <a:ext cx="480960" cy="372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599F684F-A4C2-4EC9-AA2E-5CABD61473F5}"/>
                      </a:ext>
                    </a:extLst>
                  </p14:cNvPr>
                  <p14:cNvContentPartPr/>
                  <p14:nvPr/>
                </p14:nvContentPartPr>
                <p14:xfrm>
                  <a:off x="6158135" y="4664525"/>
                  <a:ext cx="230400" cy="17928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599F684F-A4C2-4EC9-AA2E-5CABD61473F5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6149135" y="4655885"/>
                    <a:ext cx="248040" cy="196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8535E42-D3C1-4D55-8185-6F9B00F8D306}"/>
                </a:ext>
              </a:extLst>
            </p:cNvPr>
            <p:cNvGrpSpPr/>
            <p:nvPr/>
          </p:nvGrpSpPr>
          <p:grpSpPr>
            <a:xfrm>
              <a:off x="8403815" y="2980445"/>
              <a:ext cx="586080" cy="259560"/>
              <a:chOff x="8403815" y="2980445"/>
              <a:chExt cx="586080" cy="259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88EF6774-49D5-4711-95FC-7F6C30AAF12C}"/>
                      </a:ext>
                    </a:extLst>
                  </p14:cNvPr>
                  <p14:cNvContentPartPr/>
                  <p14:nvPr/>
                </p14:nvContentPartPr>
                <p14:xfrm>
                  <a:off x="8403815" y="3018965"/>
                  <a:ext cx="70920" cy="22104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88EF6774-49D5-4711-95FC-7F6C30AAF12C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8394815" y="3010325"/>
                    <a:ext cx="88560" cy="238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4705F556-BD0E-4C28-84DF-2949CDA52D59}"/>
                      </a:ext>
                    </a:extLst>
                  </p14:cNvPr>
                  <p14:cNvContentPartPr/>
                  <p14:nvPr/>
                </p14:nvContentPartPr>
                <p14:xfrm>
                  <a:off x="8720975" y="3113645"/>
                  <a:ext cx="25920" cy="1137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4705F556-BD0E-4C28-84DF-2949CDA52D59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8711975" y="3105005"/>
                    <a:ext cx="43560" cy="13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0BCD128D-8272-4D8C-9FA3-B697E95B9602}"/>
                      </a:ext>
                    </a:extLst>
                  </p14:cNvPr>
                  <p14:cNvContentPartPr/>
                  <p14:nvPr/>
                </p14:nvContentPartPr>
                <p14:xfrm>
                  <a:off x="8794775" y="3054605"/>
                  <a:ext cx="360" cy="18180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0BCD128D-8272-4D8C-9FA3-B697E95B9602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8785775" y="3045605"/>
                    <a:ext cx="18000" cy="19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963F58A0-DF77-402B-B7B8-FA9E7401B687}"/>
                      </a:ext>
                    </a:extLst>
                  </p14:cNvPr>
                  <p14:cNvContentPartPr/>
                  <p14:nvPr/>
                </p14:nvContentPartPr>
                <p14:xfrm>
                  <a:off x="8542775" y="2980445"/>
                  <a:ext cx="447120" cy="20736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963F58A0-DF77-402B-B7B8-FA9E7401B687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8534135" y="2971805"/>
                    <a:ext cx="464760" cy="225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4366CF0-6F68-4832-8386-C6D6D81F2F83}"/>
              </a:ext>
            </a:extLst>
          </p:cNvPr>
          <p:cNvGrpSpPr/>
          <p:nvPr/>
        </p:nvGrpSpPr>
        <p:grpSpPr>
          <a:xfrm>
            <a:off x="4040975" y="2869664"/>
            <a:ext cx="2634840" cy="1451880"/>
            <a:chOff x="4040975" y="2869664"/>
            <a:chExt cx="2634840" cy="145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6B7DA21-A28C-439C-8579-F261FFE9F31C}"/>
                    </a:ext>
                  </a:extLst>
                </p14:cNvPr>
                <p14:cNvContentPartPr/>
                <p14:nvPr/>
              </p14:nvContentPartPr>
              <p14:xfrm>
                <a:off x="5041415" y="2869664"/>
                <a:ext cx="1634400" cy="814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6B7DA21-A28C-439C-8579-F261FFE9F31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032415" y="2861024"/>
                  <a:ext cx="1652040" cy="83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23933E0-8165-4D4D-AD7A-3C49C3695D86}"/>
                    </a:ext>
                  </a:extLst>
                </p14:cNvPr>
                <p14:cNvContentPartPr/>
                <p14:nvPr/>
              </p14:nvContentPartPr>
              <p14:xfrm>
                <a:off x="4179215" y="3571304"/>
                <a:ext cx="59040" cy="275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23933E0-8165-4D4D-AD7A-3C49C3695D8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170575" y="3562304"/>
                  <a:ext cx="766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8881D14-AC95-4D1B-9F69-0608CD33159B}"/>
                    </a:ext>
                  </a:extLst>
                </p14:cNvPr>
                <p14:cNvContentPartPr/>
                <p14:nvPr/>
              </p14:nvContentPartPr>
              <p14:xfrm>
                <a:off x="4310975" y="3578504"/>
                <a:ext cx="15840" cy="285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8881D14-AC95-4D1B-9F69-0608CD33159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301975" y="3569864"/>
                  <a:ext cx="334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3D47D9F-7AFA-4D30-837E-5E5E181E805F}"/>
                    </a:ext>
                  </a:extLst>
                </p14:cNvPr>
                <p14:cNvContentPartPr/>
                <p14:nvPr/>
              </p14:nvContentPartPr>
              <p14:xfrm>
                <a:off x="4496015" y="3682184"/>
                <a:ext cx="119520" cy="163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3D47D9F-7AFA-4D30-837E-5E5E181E805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487015" y="3673184"/>
                  <a:ext cx="137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C9165B9-037B-4EDB-AF2D-B7A5C59B501A}"/>
                    </a:ext>
                  </a:extLst>
                </p14:cNvPr>
                <p14:cNvContentPartPr/>
                <p14:nvPr/>
              </p14:nvContentPartPr>
              <p14:xfrm>
                <a:off x="4378295" y="3660584"/>
                <a:ext cx="378720" cy="29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C9165B9-037B-4EDB-AF2D-B7A5C59B501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369295" y="3651584"/>
                  <a:ext cx="396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821FD56-32D3-4AF2-935A-75064852DC9C}"/>
                    </a:ext>
                  </a:extLst>
                </p14:cNvPr>
                <p14:cNvContentPartPr/>
                <p14:nvPr/>
              </p14:nvContentPartPr>
              <p14:xfrm>
                <a:off x="4040975" y="3899624"/>
                <a:ext cx="609840" cy="108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821FD56-32D3-4AF2-935A-75064852DC9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032335" y="3890984"/>
                  <a:ext cx="627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B541697-6B36-46E7-9FCB-C6D046CB7F18}"/>
                    </a:ext>
                  </a:extLst>
                </p14:cNvPr>
                <p14:cNvContentPartPr/>
                <p14:nvPr/>
              </p14:nvContentPartPr>
              <p14:xfrm>
                <a:off x="4331495" y="3983504"/>
                <a:ext cx="165240" cy="338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B541697-6B36-46E7-9FCB-C6D046CB7F1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322495" y="3974864"/>
                  <a:ext cx="182880" cy="35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24115FA-CA33-441D-B224-CB32D5F85FE1}"/>
                  </a:ext>
                </a:extLst>
              </p14:cNvPr>
              <p14:cNvContentPartPr/>
              <p14:nvPr/>
            </p14:nvContentPartPr>
            <p14:xfrm>
              <a:off x="5811391" y="2899184"/>
              <a:ext cx="67680" cy="3088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24115FA-CA33-441D-B224-CB32D5F85FE1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802751" y="2890544"/>
                <a:ext cx="8532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DB39780-FCE6-4A5E-B73B-C1981E8BC146}"/>
                  </a:ext>
                </a:extLst>
              </p14:cNvPr>
              <p14:cNvContentPartPr/>
              <p14:nvPr/>
            </p14:nvContentPartPr>
            <p14:xfrm>
              <a:off x="5714911" y="2484104"/>
              <a:ext cx="119880" cy="2696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DB39780-FCE6-4A5E-B73B-C1981E8BC14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706271" y="2475104"/>
                <a:ext cx="137520" cy="28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582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13.3 Evaluate Trigonometric Functions of Any 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1200150"/>
                <a:ext cx="4495800" cy="394334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Evaluate cos(-60°) without a calculator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Find the coterminal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between 0° and 360°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−60°+360°=300°</m:t>
                    </m:r>
                  </m:oMath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Find reference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360°−300°=60°</m:t>
                    </m:r>
                  </m:oMath>
                </a14:m>
                <a:endParaRPr lang="en-US" b="0" dirty="0">
                  <a:solidFill>
                    <a:schemeClr val="accent1"/>
                  </a:solidFill>
                </a:endParaRP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60°</m:t>
                        </m:r>
                      </m:e>
                    </m:func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60°</m:t>
                        </m:r>
                      </m:e>
                    </m:func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r>
                  <a:rPr lang="en-US" dirty="0">
                    <a:solidFill>
                      <a:srgbClr val="FFC000"/>
                    </a:solidFill>
                  </a:rPr>
                  <a:t>Cos positive in quadrant IV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−60°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solidFill>
                    <a:srgbClr val="FFC0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200150"/>
                <a:ext cx="4495800" cy="3943349"/>
              </a:xfrm>
              <a:blipFill>
                <a:blip r:embed="rId3"/>
                <a:stretch>
                  <a:fillRect l="-949" t="-2318" r="-1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43001"/>
            <a:ext cx="4038600" cy="3377156"/>
          </a:xfr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C9FA2E6-CDAC-48AD-BCF8-6B7062E10F09}"/>
              </a:ext>
            </a:extLst>
          </p:cNvPr>
          <p:cNvGrpSpPr/>
          <p:nvPr/>
        </p:nvGrpSpPr>
        <p:grpSpPr>
          <a:xfrm>
            <a:off x="4003895" y="802544"/>
            <a:ext cx="4982760" cy="4188960"/>
            <a:chOff x="4003895" y="802544"/>
            <a:chExt cx="4982760" cy="418896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E27FCFD-7BB6-442B-A479-7630405DA361}"/>
                </a:ext>
              </a:extLst>
            </p:cNvPr>
            <p:cNvGrpSpPr/>
            <p:nvPr/>
          </p:nvGrpSpPr>
          <p:grpSpPr>
            <a:xfrm>
              <a:off x="8582375" y="2308784"/>
              <a:ext cx="363240" cy="408240"/>
              <a:chOff x="8582375" y="2308784"/>
              <a:chExt cx="363240" cy="408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" name="Ink 2">
                    <a:extLst>
                      <a:ext uri="{FF2B5EF4-FFF2-40B4-BE49-F238E27FC236}">
                        <a16:creationId xmlns:a16="http://schemas.microsoft.com/office/drawing/2014/main" id="{4ED8F1D0-E05C-49EE-B659-AD43F61DFD81}"/>
                      </a:ext>
                    </a:extLst>
                  </p14:cNvPr>
                  <p14:cNvContentPartPr/>
                  <p14:nvPr/>
                </p14:nvContentPartPr>
                <p14:xfrm>
                  <a:off x="8582375" y="2434424"/>
                  <a:ext cx="207000" cy="282600"/>
                </p14:xfrm>
              </p:contentPart>
            </mc:Choice>
            <mc:Fallback xmlns=""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4ED8F1D0-E05C-49EE-B659-AD43F61DFD81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8573735" y="2425784"/>
                    <a:ext cx="224640" cy="30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D21E2737-C328-4F99-BDD6-415C1E93D662}"/>
                      </a:ext>
                    </a:extLst>
                  </p14:cNvPr>
                  <p14:cNvContentPartPr/>
                  <p14:nvPr/>
                </p14:nvContentPartPr>
                <p14:xfrm>
                  <a:off x="8817455" y="2308784"/>
                  <a:ext cx="128160" cy="12636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D21E2737-C328-4F99-BDD6-415C1E93D662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8808455" y="2300144"/>
                    <a:ext cx="145800" cy="144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D58D6B3-F87E-4423-945E-6B7B034F31AA}"/>
                </a:ext>
              </a:extLst>
            </p:cNvPr>
            <p:cNvGrpSpPr/>
            <p:nvPr/>
          </p:nvGrpSpPr>
          <p:grpSpPr>
            <a:xfrm>
              <a:off x="6359015" y="802544"/>
              <a:ext cx="564120" cy="447840"/>
              <a:chOff x="6359015" y="802544"/>
              <a:chExt cx="564120" cy="447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2611D595-0597-40AC-A768-BB3C39D957E6}"/>
                      </a:ext>
                    </a:extLst>
                  </p14:cNvPr>
                  <p14:cNvContentPartPr/>
                  <p14:nvPr/>
                </p14:nvContentPartPr>
                <p14:xfrm>
                  <a:off x="6359015" y="824144"/>
                  <a:ext cx="280080" cy="42624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2611D595-0597-40AC-A768-BB3C39D957E6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350015" y="815504"/>
                    <a:ext cx="297720" cy="443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314FEFB6-B838-4FD9-8ED1-F2970CB28F5F}"/>
                      </a:ext>
                    </a:extLst>
                  </p14:cNvPr>
                  <p14:cNvContentPartPr/>
                  <p14:nvPr/>
                </p14:nvContentPartPr>
                <p14:xfrm>
                  <a:off x="6588335" y="869144"/>
                  <a:ext cx="219600" cy="33804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314FEFB6-B838-4FD9-8ED1-F2970CB28F5F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6579695" y="860144"/>
                    <a:ext cx="237240" cy="355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4A07150B-E280-4568-B386-9F92B65A33F0}"/>
                      </a:ext>
                    </a:extLst>
                  </p14:cNvPr>
                  <p14:cNvContentPartPr/>
                  <p14:nvPr/>
                </p14:nvContentPartPr>
                <p14:xfrm>
                  <a:off x="6833135" y="802544"/>
                  <a:ext cx="90000" cy="14724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4A07150B-E280-4568-B386-9F92B65A33F0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6824135" y="793544"/>
                    <a:ext cx="107640" cy="164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B024719-425A-446B-9BAE-0CE9B1B873F5}"/>
                </a:ext>
              </a:extLst>
            </p:cNvPr>
            <p:cNvGrpSpPr/>
            <p:nvPr/>
          </p:nvGrpSpPr>
          <p:grpSpPr>
            <a:xfrm>
              <a:off x="4003895" y="2579144"/>
              <a:ext cx="720720" cy="477000"/>
              <a:chOff x="4003895" y="2579144"/>
              <a:chExt cx="720720" cy="477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6C3B2689-8D99-4563-89FF-C8A4DA8406F8}"/>
                      </a:ext>
                    </a:extLst>
                  </p14:cNvPr>
                  <p14:cNvContentPartPr/>
                  <p14:nvPr/>
                </p14:nvContentPartPr>
                <p14:xfrm>
                  <a:off x="4003895" y="2714864"/>
                  <a:ext cx="50040" cy="25992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6C3B2689-8D99-4563-89FF-C8A4DA8406F8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3995255" y="2705864"/>
                    <a:ext cx="67680" cy="277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9DC83781-D47E-417D-BD75-637A5B9A19F3}"/>
                      </a:ext>
                    </a:extLst>
                  </p14:cNvPr>
                  <p14:cNvContentPartPr/>
                  <p14:nvPr/>
                </p14:nvContentPartPr>
                <p14:xfrm>
                  <a:off x="4128095" y="2708744"/>
                  <a:ext cx="243000" cy="34740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9DC83781-D47E-417D-BD75-637A5B9A19F3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4119095" y="2700104"/>
                    <a:ext cx="260640" cy="36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52605A70-169A-4EB9-8410-981CCAAF375D}"/>
                      </a:ext>
                    </a:extLst>
                  </p14:cNvPr>
                  <p14:cNvContentPartPr/>
                  <p14:nvPr/>
                </p14:nvContentPartPr>
                <p14:xfrm>
                  <a:off x="4438415" y="2773904"/>
                  <a:ext cx="127800" cy="15516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52605A70-169A-4EB9-8410-981CCAAF375D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4429415" y="2765264"/>
                    <a:ext cx="145440" cy="17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5968BC14-A2F1-43C7-9B8E-CCCDFD494350}"/>
                      </a:ext>
                    </a:extLst>
                  </p14:cNvPr>
                  <p14:cNvContentPartPr/>
                  <p14:nvPr/>
                </p14:nvContentPartPr>
                <p14:xfrm>
                  <a:off x="4636775" y="2579144"/>
                  <a:ext cx="87840" cy="18792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5968BC14-A2F1-43C7-9B8E-CCCDFD494350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4628135" y="2570504"/>
                    <a:ext cx="105480" cy="2055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CA39A23-8BB9-47C1-A583-0DF247F84FB0}"/>
                </a:ext>
              </a:extLst>
            </p:cNvPr>
            <p:cNvGrpSpPr/>
            <p:nvPr/>
          </p:nvGrpSpPr>
          <p:grpSpPr>
            <a:xfrm>
              <a:off x="6113855" y="4626824"/>
              <a:ext cx="798840" cy="364680"/>
              <a:chOff x="6113855" y="4626824"/>
              <a:chExt cx="798840" cy="364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3B599C6E-A20E-4E0E-876E-C30352293D1E}"/>
                      </a:ext>
                    </a:extLst>
                  </p14:cNvPr>
                  <p14:cNvContentPartPr/>
                  <p14:nvPr/>
                </p14:nvContentPartPr>
                <p14:xfrm>
                  <a:off x="6113855" y="4657784"/>
                  <a:ext cx="146520" cy="2754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3B599C6E-A20E-4E0E-876E-C30352293D1E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6104855" y="4649144"/>
                    <a:ext cx="164160" cy="29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80F69744-B131-4BCB-A577-37844A317C1A}"/>
                      </a:ext>
                    </a:extLst>
                  </p14:cNvPr>
                  <p14:cNvContentPartPr/>
                  <p14:nvPr/>
                </p14:nvContentPartPr>
                <p14:xfrm>
                  <a:off x="6305015" y="4693064"/>
                  <a:ext cx="153000" cy="29844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80F69744-B131-4BCB-A577-37844A317C1A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6296015" y="4684064"/>
                    <a:ext cx="170640" cy="31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A93C5505-3E1A-4EBC-8330-0899FE783D09}"/>
                      </a:ext>
                    </a:extLst>
                  </p14:cNvPr>
                  <p14:cNvContentPartPr/>
                  <p14:nvPr/>
                </p14:nvContentPartPr>
                <p14:xfrm>
                  <a:off x="6544775" y="4752824"/>
                  <a:ext cx="104040" cy="1922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A93C5505-3E1A-4EBC-8330-0899FE783D09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6536135" y="4744184"/>
                    <a:ext cx="121680" cy="20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DAC635ED-BEE0-40D9-ABE4-4C21D4B4B7AF}"/>
                      </a:ext>
                    </a:extLst>
                  </p14:cNvPr>
                  <p14:cNvContentPartPr/>
                  <p14:nvPr/>
                </p14:nvContentPartPr>
                <p14:xfrm>
                  <a:off x="6679415" y="4626824"/>
                  <a:ext cx="233280" cy="1245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DAC635ED-BEE0-40D9-ABE4-4C21D4B4B7AF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6670775" y="4617824"/>
                    <a:ext cx="250920" cy="142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3A317A3-60BE-4F6B-B2DC-712CB2A95FF2}"/>
                </a:ext>
              </a:extLst>
            </p:cNvPr>
            <p:cNvGrpSpPr/>
            <p:nvPr/>
          </p:nvGrpSpPr>
          <p:grpSpPr>
            <a:xfrm>
              <a:off x="8344415" y="3021584"/>
              <a:ext cx="642240" cy="379800"/>
              <a:chOff x="8344415" y="3021584"/>
              <a:chExt cx="642240" cy="379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65A997D5-C14C-45CF-932C-5F30023A9F04}"/>
                      </a:ext>
                    </a:extLst>
                  </p14:cNvPr>
                  <p14:cNvContentPartPr/>
                  <p14:nvPr/>
                </p14:nvContentPartPr>
                <p14:xfrm>
                  <a:off x="8344415" y="3046424"/>
                  <a:ext cx="104400" cy="26820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65A997D5-C14C-45CF-932C-5F30023A9F04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8335775" y="3037424"/>
                    <a:ext cx="122040" cy="285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8AFE0045-142D-4F6D-B549-CF8D6DA94DB5}"/>
                      </a:ext>
                    </a:extLst>
                  </p14:cNvPr>
                  <p14:cNvContentPartPr/>
                  <p14:nvPr/>
                </p14:nvContentPartPr>
                <p14:xfrm>
                  <a:off x="8481935" y="3046784"/>
                  <a:ext cx="157680" cy="29952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8AFE0045-142D-4F6D-B549-CF8D6DA94DB5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8473295" y="3038144"/>
                    <a:ext cx="175320" cy="31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ABB487FD-C174-4A11-BA47-75A73FCC7379}"/>
                      </a:ext>
                    </a:extLst>
                  </p14:cNvPr>
                  <p14:cNvContentPartPr/>
                  <p14:nvPr/>
                </p14:nvContentPartPr>
                <p14:xfrm>
                  <a:off x="8630615" y="3128144"/>
                  <a:ext cx="200880" cy="27324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ABB487FD-C174-4A11-BA47-75A73FCC7379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8621615" y="3119504"/>
                    <a:ext cx="218520" cy="29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7DB54FE0-55F8-4A2C-9A05-A5AECE9B4C24}"/>
                      </a:ext>
                    </a:extLst>
                  </p14:cNvPr>
                  <p14:cNvContentPartPr/>
                  <p14:nvPr/>
                </p14:nvContentPartPr>
                <p14:xfrm>
                  <a:off x="8857415" y="3021584"/>
                  <a:ext cx="129240" cy="13608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7DB54FE0-55F8-4A2C-9A05-A5AECE9B4C24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8848775" y="3012944"/>
                    <a:ext cx="146880" cy="1537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EF8A807-5BD5-44C4-A6A8-F3731D161854}"/>
              </a:ext>
            </a:extLst>
          </p:cNvPr>
          <p:cNvGrpSpPr/>
          <p:nvPr/>
        </p:nvGrpSpPr>
        <p:grpSpPr>
          <a:xfrm>
            <a:off x="6623975" y="2848064"/>
            <a:ext cx="1455840" cy="1743480"/>
            <a:chOff x="6623975" y="2848064"/>
            <a:chExt cx="1455840" cy="174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4286BF1-578E-49D6-9D7D-F4F6905B3C56}"/>
                    </a:ext>
                  </a:extLst>
                </p14:cNvPr>
                <p14:cNvContentPartPr/>
                <p14:nvPr/>
              </p14:nvContentPartPr>
              <p14:xfrm>
                <a:off x="6623975" y="2848064"/>
                <a:ext cx="783000" cy="1278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4286BF1-578E-49D6-9D7D-F4F6905B3C5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614975" y="2839064"/>
                  <a:ext cx="800640" cy="12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273B241-A1E5-4F45-9167-780E9A949387}"/>
                    </a:ext>
                  </a:extLst>
                </p14:cNvPr>
                <p14:cNvContentPartPr/>
                <p14:nvPr/>
              </p14:nvContentPartPr>
              <p14:xfrm>
                <a:off x="7283135" y="4330904"/>
                <a:ext cx="153360" cy="260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273B241-A1E5-4F45-9167-780E9A94938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274495" y="4322264"/>
                  <a:ext cx="1710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2C39028-64EC-4B60-9D91-34AADCE52145}"/>
                    </a:ext>
                  </a:extLst>
                </p14:cNvPr>
                <p14:cNvContentPartPr/>
                <p14:nvPr/>
              </p14:nvContentPartPr>
              <p14:xfrm>
                <a:off x="7590575" y="4369064"/>
                <a:ext cx="115200" cy="163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2C39028-64EC-4B60-9D91-34AADCE5214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581575" y="4360064"/>
                  <a:ext cx="1328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81E0C5D-1506-4363-9A36-3D5A678394FD}"/>
                    </a:ext>
                  </a:extLst>
                </p14:cNvPr>
                <p14:cNvContentPartPr/>
                <p14:nvPr/>
              </p14:nvContentPartPr>
              <p14:xfrm>
                <a:off x="7799015" y="4326224"/>
                <a:ext cx="182520" cy="178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81E0C5D-1506-4363-9A36-3D5A678394F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790015" y="4317584"/>
                  <a:ext cx="2001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D526CA5-7DFD-4EA3-8588-EBB536392B09}"/>
                    </a:ext>
                  </a:extLst>
                </p14:cNvPr>
                <p14:cNvContentPartPr/>
                <p14:nvPr/>
              </p14:nvContentPartPr>
              <p14:xfrm>
                <a:off x="8013935" y="4149104"/>
                <a:ext cx="65880" cy="111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D526CA5-7DFD-4EA3-8588-EBB536392B0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004935" y="4140104"/>
                  <a:ext cx="8352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47ECF8B-1075-4F49-A962-BF9886390940}"/>
              </a:ext>
            </a:extLst>
          </p:cNvPr>
          <p:cNvGrpSpPr/>
          <p:nvPr/>
        </p:nvGrpSpPr>
        <p:grpSpPr>
          <a:xfrm>
            <a:off x="6917735" y="2943824"/>
            <a:ext cx="733680" cy="496440"/>
            <a:chOff x="6917735" y="2943824"/>
            <a:chExt cx="73368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1E467B6-B63A-4B6A-A23E-545CE137A5F5}"/>
                    </a:ext>
                  </a:extLst>
                </p14:cNvPr>
                <p14:cNvContentPartPr/>
                <p14:nvPr/>
              </p14:nvContentPartPr>
              <p14:xfrm>
                <a:off x="6917735" y="2943824"/>
                <a:ext cx="264960" cy="374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1E467B6-B63A-4B6A-A23E-545CE137A5F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908735" y="2935184"/>
                  <a:ext cx="2826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707146A-CEA1-4659-82E9-6AAF2371865D}"/>
                    </a:ext>
                  </a:extLst>
                </p14:cNvPr>
                <p14:cNvContentPartPr/>
                <p14:nvPr/>
              </p14:nvContentPartPr>
              <p14:xfrm>
                <a:off x="7204655" y="3135704"/>
                <a:ext cx="93600" cy="304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707146A-CEA1-4659-82E9-6AAF2371865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195655" y="3126704"/>
                  <a:ext cx="1112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5947651-AFD5-4C28-924E-EE1EF2EF0AA6}"/>
                    </a:ext>
                  </a:extLst>
                </p14:cNvPr>
                <p14:cNvContentPartPr/>
                <p14:nvPr/>
              </p14:nvContentPartPr>
              <p14:xfrm>
                <a:off x="7368455" y="3276104"/>
                <a:ext cx="146520" cy="127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5947651-AFD5-4C28-924E-EE1EF2EF0AA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359815" y="3267104"/>
                  <a:ext cx="164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438E345-AA73-4BC2-81BA-3DB27FC7BE01}"/>
                    </a:ext>
                  </a:extLst>
                </p14:cNvPr>
                <p14:cNvContentPartPr/>
                <p14:nvPr/>
              </p14:nvContentPartPr>
              <p14:xfrm>
                <a:off x="7568615" y="3177104"/>
                <a:ext cx="82800" cy="101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438E345-AA73-4BC2-81BA-3DB27FC7BE0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559615" y="3168104"/>
                  <a:ext cx="10044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595911A-169D-46BA-B2E3-231499E4DB19}"/>
              </a:ext>
            </a:extLst>
          </p:cNvPr>
          <p:cNvGrpSpPr/>
          <p:nvPr/>
        </p:nvGrpSpPr>
        <p:grpSpPr>
          <a:xfrm>
            <a:off x="4879055" y="1432904"/>
            <a:ext cx="3871080" cy="2847600"/>
            <a:chOff x="4879055" y="1432904"/>
            <a:chExt cx="3871080" cy="284760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C8F168B-FE54-4934-A7DF-6F652047C5AF}"/>
                </a:ext>
              </a:extLst>
            </p:cNvPr>
            <p:cNvGrpSpPr/>
            <p:nvPr/>
          </p:nvGrpSpPr>
          <p:grpSpPr>
            <a:xfrm>
              <a:off x="7364495" y="1432904"/>
              <a:ext cx="405000" cy="694800"/>
              <a:chOff x="7364495" y="1432904"/>
              <a:chExt cx="405000" cy="694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C6EF1B0E-8764-4262-8150-CD57AED033B8}"/>
                      </a:ext>
                    </a:extLst>
                  </p14:cNvPr>
                  <p14:cNvContentPartPr/>
                  <p14:nvPr/>
                </p14:nvContentPartPr>
                <p14:xfrm>
                  <a:off x="7364495" y="1432904"/>
                  <a:ext cx="405000" cy="6948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C6EF1B0E-8764-4262-8150-CD57AED033B8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7355495" y="1424264"/>
                    <a:ext cx="422640" cy="712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7E43D842-941B-42AA-A9C2-11EE9FD8AE9E}"/>
                      </a:ext>
                    </a:extLst>
                  </p14:cNvPr>
                  <p14:cNvContentPartPr/>
                  <p14:nvPr/>
                </p14:nvContentPartPr>
                <p14:xfrm>
                  <a:off x="7482215" y="1842944"/>
                  <a:ext cx="195120" cy="3780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7E43D842-941B-42AA-A9C2-11EE9FD8AE9E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7473575" y="1834304"/>
                    <a:ext cx="212760" cy="554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D7B7C3D-FB14-4021-B75B-A457FF72967E}"/>
                    </a:ext>
                  </a:extLst>
                </p14:cNvPr>
                <p14:cNvContentPartPr/>
                <p14:nvPr/>
              </p14:nvContentPartPr>
              <p14:xfrm>
                <a:off x="5357135" y="1602104"/>
                <a:ext cx="499320" cy="455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D7B7C3D-FB14-4021-B75B-A457FF72967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348495" y="1593104"/>
                  <a:ext cx="516960" cy="473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9BAAE10-C441-4F69-B723-4634AB4F621B}"/>
                </a:ext>
              </a:extLst>
            </p:cNvPr>
            <p:cNvGrpSpPr/>
            <p:nvPr/>
          </p:nvGrpSpPr>
          <p:grpSpPr>
            <a:xfrm>
              <a:off x="4879055" y="3437024"/>
              <a:ext cx="931680" cy="500760"/>
              <a:chOff x="4879055" y="3437024"/>
              <a:chExt cx="931680" cy="500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8458E0E2-7CA1-4E96-806B-043C5CA57135}"/>
                      </a:ext>
                    </a:extLst>
                  </p14:cNvPr>
                  <p14:cNvContentPartPr/>
                  <p14:nvPr/>
                </p14:nvContentPartPr>
                <p14:xfrm>
                  <a:off x="5258495" y="3468344"/>
                  <a:ext cx="58320" cy="46944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8458E0E2-7CA1-4E96-806B-043C5CA57135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5249495" y="3459704"/>
                    <a:ext cx="75960" cy="48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AC1CF298-9F60-435A-9803-F345335C2E24}"/>
                      </a:ext>
                    </a:extLst>
                  </p14:cNvPr>
                  <p14:cNvContentPartPr/>
                  <p14:nvPr/>
                </p14:nvContentPartPr>
                <p14:xfrm>
                  <a:off x="4879055" y="3437024"/>
                  <a:ext cx="931680" cy="1047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AC1CF298-9F60-435A-9803-F345335C2E24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4870415" y="3428384"/>
                    <a:ext cx="949320" cy="1224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A430551-7CCA-4375-8CE0-6B0024E7F92E}"/>
                    </a:ext>
                  </a:extLst>
                </p14:cNvPr>
                <p14:cNvContentPartPr/>
                <p14:nvPr/>
              </p14:nvContentPartPr>
              <p14:xfrm>
                <a:off x="8215535" y="3792344"/>
                <a:ext cx="534600" cy="488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A430551-7CCA-4375-8CE0-6B0024E7F92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206895" y="3783704"/>
                  <a:ext cx="552240" cy="505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3808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13.3 Evaluate Trigonometric Functions of Any 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Estimate the horizontal distance traveled by a Red Kangaroo who jumps at an angle of 8° and with an initial speed of 53 feet per second (35 mph).</a:t>
                </a:r>
              </a:p>
              <a:p>
                <a:r>
                  <a:rPr lang="en-US" dirty="0">
                    <a:solidFill>
                      <a:srgbClr val="FFFF00"/>
                    </a:solidFill>
                    <a:latin typeface="Cambria Math"/>
                  </a:rPr>
                  <a:t>Range Equation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32</m:t>
                        </m:r>
                      </m:den>
                    </m:f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53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32</m:t>
                        </m:r>
                      </m:den>
                    </m:f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8°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=24.2 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𝑓𝑡</m:t>
                    </m:r>
                  </m:oMath>
                </a14:m>
                <a:endParaRPr lang="en-US" dirty="0"/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33" t="-1436" r="-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674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13.1 Use Trigonometry with Right Triangles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800" dirty="0"/>
                  <a:t>If you have a right triangle, there are six ratios of sides that are always constant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1800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800" b="0" i="0" smtClean="0">
                            <a:latin typeface="Cambria Math"/>
                          </a:rPr>
                          <m:t>opposite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800" b="0" i="0" smtClean="0">
                            <a:latin typeface="Cambria Math"/>
                          </a:rPr>
                          <m:t>hypotenuse</m:t>
                        </m:r>
                      </m:den>
                    </m:f>
                  </m:oMath>
                </a14:m>
                <a:endParaRPr lang="en-US" sz="1800" b="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1800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800" b="0" i="0" smtClean="0">
                            <a:latin typeface="Cambria Math"/>
                          </a:rPr>
                          <m:t>adjacent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800" b="0" i="0" smtClean="0">
                            <a:latin typeface="Cambria Math"/>
                          </a:rPr>
                          <m:t>hypotenuse</m:t>
                        </m:r>
                      </m:den>
                    </m:f>
                  </m:oMath>
                </a14:m>
                <a:endParaRPr lang="en-US" sz="1800" b="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sz="1800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800" b="0" i="0" smtClean="0">
                            <a:latin typeface="Cambria Math"/>
                          </a:rPr>
                          <m:t>opposite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800" b="0" i="0" smtClean="0">
                            <a:latin typeface="Cambria Math"/>
                          </a:rPr>
                          <m:t>adjacent</m:t>
                        </m:r>
                      </m:den>
                    </m:f>
                  </m:oMath>
                </a14:m>
                <a:endParaRPr lang="en-US" sz="1800" b="0" dirty="0"/>
              </a:p>
              <a:p>
                <a:pPr lvl="1"/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754" t="-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505200" y="2114550"/>
                <a:ext cx="3200400" cy="2133600"/>
              </a:xfrm>
            </p:spPr>
            <p:txBody>
              <a:bodyPr>
                <a:normAutofit/>
              </a:bodyPr>
              <a:lstStyle/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sz="2000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/>
                          </a:rPr>
                          <m:t>hypotenuse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/>
                          </a:rPr>
                          <m:t>opposite</m:t>
                        </m:r>
                      </m:den>
                    </m:f>
                  </m:oMath>
                </a14:m>
                <a:endParaRPr lang="en-US" sz="2000" b="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sz="2000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/>
                          </a:rPr>
                          <m:t>hypotenuse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/>
                          </a:rPr>
                          <m:t>adjacent</m:t>
                        </m:r>
                      </m:den>
                    </m:f>
                  </m:oMath>
                </a14:m>
                <a:endParaRPr lang="en-US" sz="2000" b="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sz="2000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/>
                          </a:rPr>
                          <m:t>adjacent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/>
                          </a:rPr>
                          <m:t>opposite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505200" y="2114550"/>
                <a:ext cx="3200400" cy="213360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051" y="1807756"/>
            <a:ext cx="2915949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0" y="3562350"/>
            <a:ext cx="9144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SOH</a:t>
            </a:r>
          </a:p>
          <a:p>
            <a:r>
              <a:rPr lang="en-US" sz="2800" dirty="0"/>
              <a:t>CAH</a:t>
            </a:r>
          </a:p>
          <a:p>
            <a:r>
              <a:rPr lang="en-US" sz="2800" dirty="0"/>
              <a:t>TOA</a:t>
            </a:r>
          </a:p>
        </p:txBody>
      </p:sp>
    </p:spTree>
    <p:extLst>
      <p:ext uri="{BB962C8B-B14F-4D97-AF65-F5344CB8AC3E}">
        <p14:creationId xmlns:p14="http://schemas.microsoft.com/office/powerpoint/2010/main" val="86606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13.3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9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13.4 Evaluate Inverse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Find an angle whose tangent = 1</a:t>
                </a:r>
              </a:p>
              <a:p>
                <a:endParaRPr lang="en-US" dirty="0"/>
              </a:p>
              <a:p>
                <a:r>
                  <a:rPr lang="en-US" dirty="0"/>
                  <a:t>There are many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 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/>
                  <a:t>etc.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In order to find angles given sides (or x and y) we have to define the functions carefully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1078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13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13.4 Evaluate Inverse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Inverse Trig Functions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0≤</m:t>
                    </m:r>
                    <m:r>
                      <a:rPr lang="en-US" b="0" i="1" smtClean="0">
                        <a:latin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𝜋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441075" y="147408"/>
            <a:ext cx="2626725" cy="2500542"/>
            <a:chOff x="6126480" y="990600"/>
            <a:chExt cx="2626725" cy="2608897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6480" y="990600"/>
              <a:ext cx="2626725" cy="2608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126480" y="1251297"/>
                  <a:ext cx="1112520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</m:fun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6480" y="1251297"/>
                  <a:ext cx="1112520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6441075" y="2647950"/>
            <a:ext cx="2626725" cy="2495550"/>
            <a:chOff x="6126480" y="3886200"/>
            <a:chExt cx="2626725" cy="260889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6480" y="3886200"/>
              <a:ext cx="2626725" cy="2608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126480" y="4117032"/>
                  <a:ext cx="1112520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</m:fun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6480" y="4117032"/>
                  <a:ext cx="1112520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3657600" y="1581150"/>
            <a:ext cx="2626725" cy="2580610"/>
            <a:chOff x="3276600" y="2267256"/>
            <a:chExt cx="2626725" cy="2598024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2267871"/>
              <a:ext cx="2626725" cy="2597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276600" y="2267256"/>
                  <a:ext cx="1112520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</m:fun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2267256"/>
                  <a:ext cx="1112520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16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5860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13.4 Evaluate Inverse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Evaluate the expression in both radians and degrees.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e>
                    </m:func>
                  </m:oMath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=45° 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𝑜𝑟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97" t="-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5CD250B-DD13-4D43-B62D-8D87E5D6B55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=60° 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𝑜𝑟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=−45° 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5CD250B-DD13-4D43-B62D-8D87E5D6B5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2EA8E352-D44A-4479-8346-0A928157D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960" y="577804"/>
            <a:ext cx="206437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B31BBCC0-601C-4495-9492-1B34ACF55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625" y="2126292"/>
            <a:ext cx="1737342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23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13.4 Evaluate Inverse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Solve the equation for </a:t>
                </a:r>
                <a:r>
                  <a:rPr lang="el-GR" dirty="0"/>
                  <a:t>θ</a:t>
                </a:r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=0.4;270°&lt;</m:t>
                    </m:r>
                    <m:r>
                      <a:rPr lang="en-US" b="0" i="1" smtClean="0">
                        <a:latin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</a:rPr>
                      <m:t>&lt;360°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FF00"/>
                        </a:solidFill>
                        <a:latin typeface="Cambria Math"/>
                      </a:rPr>
                      <m:t>𝜃</m:t>
                    </m:r>
                    <m:r>
                      <a:rPr lang="en-US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0.4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=66.4°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Quadrant IV with reference angle 66.4°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𝜃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=360°−66.4°=293.6°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949" t="-2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B7922CA-7C21-45F9-A6A5-8402A2B781D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200151"/>
                <a:ext cx="4495800" cy="3737370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=4.7;180°&lt;</m:t>
                    </m:r>
                    <m:r>
                      <a:rPr lang="en-US" i="1">
                        <a:latin typeface="Cambria Math"/>
                      </a:rPr>
                      <m:t>𝜃</m:t>
                    </m:r>
                    <m:r>
                      <a:rPr lang="en-US" i="1">
                        <a:latin typeface="Cambria Math"/>
                      </a:rPr>
                      <m:t>&lt;270°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𝜃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4.7</m:t>
                        </m:r>
                      </m:e>
                    </m:func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=78.0°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Quadrant III with reference angle 78.0°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=180°+78.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0°=258°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=0.62;90°&lt;</m:t>
                    </m:r>
                    <m:r>
                      <a:rPr lang="en-US" i="1">
                        <a:latin typeface="Cambria Math"/>
                      </a:rPr>
                      <m:t>𝜃</m:t>
                    </m:r>
                    <m:r>
                      <a:rPr lang="en-US" i="1">
                        <a:latin typeface="Cambria Math"/>
                      </a:rPr>
                      <m:t>&lt;180°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C000"/>
                        </a:solidFill>
                        <a:latin typeface="Cambria Math"/>
                      </a:rPr>
                      <m:t>𝜃</m:t>
                    </m:r>
                    <m:r>
                      <a:rPr lang="en-US" i="1" smtClean="0">
                        <a:solidFill>
                          <a:srgbClr val="FFC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0.62</m:t>
                        </m:r>
                      </m:e>
                    </m:func>
                    <m:r>
                      <a:rPr lang="en-US" i="1">
                        <a:solidFill>
                          <a:srgbClr val="FFC000"/>
                        </a:solidFill>
                        <a:latin typeface="Cambria Math"/>
                      </a:rPr>
                      <m:t>=38.3°</m:t>
                    </m:r>
                  </m:oMath>
                </a14:m>
                <a:endParaRPr lang="en-US" dirty="0">
                  <a:solidFill>
                    <a:srgbClr val="FFC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C000"/>
                    </a:solidFill>
                  </a:rPr>
                  <a:t>Quadrant II with reference angle 38.3°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C000"/>
                        </a:solidFill>
                        <a:latin typeface="Cambria Math"/>
                      </a:rPr>
                      <m:t>180°−38.3°=141.7°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B7922CA-7C21-45F9-A6A5-8402A2B781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200151"/>
                <a:ext cx="4495800" cy="3737370"/>
              </a:xfrm>
              <a:blipFill>
                <a:blip r:embed="rId4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A7186956-F287-40D6-A30D-947621F50371}"/>
              </a:ext>
            </a:extLst>
          </p:cNvPr>
          <p:cNvGrpSpPr/>
          <p:nvPr/>
        </p:nvGrpSpPr>
        <p:grpSpPr>
          <a:xfrm>
            <a:off x="1219200" y="3089452"/>
            <a:ext cx="2474950" cy="1869748"/>
            <a:chOff x="4003895" y="802544"/>
            <a:chExt cx="4982760" cy="4188960"/>
          </a:xfrm>
        </p:grpSpPr>
        <p:pic>
          <p:nvPicPr>
            <p:cNvPr id="5" name="Content Placeholder 6">
              <a:extLst>
                <a:ext uri="{FF2B5EF4-FFF2-40B4-BE49-F238E27FC236}">
                  <a16:creationId xmlns:a16="http://schemas.microsoft.com/office/drawing/2014/main" id="{B7EB63AA-0348-4502-9248-B8187B951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143001"/>
              <a:ext cx="4038600" cy="3377156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BEC7404-981D-4FF2-A236-63051B5EB7C4}"/>
                </a:ext>
              </a:extLst>
            </p:cNvPr>
            <p:cNvGrpSpPr/>
            <p:nvPr/>
          </p:nvGrpSpPr>
          <p:grpSpPr>
            <a:xfrm>
              <a:off x="4003895" y="802544"/>
              <a:ext cx="4982760" cy="4188960"/>
              <a:chOff x="4003895" y="802544"/>
              <a:chExt cx="4982760" cy="418896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820C8ADB-F018-4E7A-99C9-808745D73CC1}"/>
                  </a:ext>
                </a:extLst>
              </p:cNvPr>
              <p:cNvGrpSpPr/>
              <p:nvPr/>
            </p:nvGrpSpPr>
            <p:grpSpPr>
              <a:xfrm>
                <a:off x="8582375" y="2308784"/>
                <a:ext cx="363240" cy="408240"/>
                <a:chOff x="8582375" y="2308784"/>
                <a:chExt cx="363240" cy="4082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6">
                  <p14:nvContentPartPr>
                    <p14:cNvPr id="27" name="Ink 26">
                      <a:extLst>
                        <a:ext uri="{FF2B5EF4-FFF2-40B4-BE49-F238E27FC236}">
                          <a16:creationId xmlns:a16="http://schemas.microsoft.com/office/drawing/2014/main" id="{109888C7-B605-46C1-9882-03B4F6A27B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582375" y="2434424"/>
                    <a:ext cx="207000" cy="282600"/>
                  </p14:xfrm>
                </p:contentPart>
              </mc:Choice>
              <mc:Fallback xmlns="">
                <p:pic>
                  <p:nvPicPr>
                    <p:cNvPr id="27" name="Ink 26">
                      <a:extLst>
                        <a:ext uri="{FF2B5EF4-FFF2-40B4-BE49-F238E27FC236}">
                          <a16:creationId xmlns:a16="http://schemas.microsoft.com/office/drawing/2014/main" id="{109888C7-B605-46C1-9882-03B4F6A27BEC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8564281" y="2414296"/>
                      <a:ext cx="242465" cy="32205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">
                  <p14:nvContentPartPr>
                    <p14:cNvPr id="28" name="Ink 27">
                      <a:extLst>
                        <a:ext uri="{FF2B5EF4-FFF2-40B4-BE49-F238E27FC236}">
                          <a16:creationId xmlns:a16="http://schemas.microsoft.com/office/drawing/2014/main" id="{C076C17B-FD9C-4DB5-8AC9-7B4A65699B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817455" y="2308784"/>
                    <a:ext cx="128160" cy="126360"/>
                  </p14:xfrm>
                </p:contentPart>
              </mc:Choice>
              <mc:Fallback xmlns="">
                <p:pic>
                  <p:nvPicPr>
                    <p:cNvPr id="28" name="Ink 27">
                      <a:extLst>
                        <a:ext uri="{FF2B5EF4-FFF2-40B4-BE49-F238E27FC236}">
                          <a16:creationId xmlns:a16="http://schemas.microsoft.com/office/drawing/2014/main" id="{C076C17B-FD9C-4DB5-8AC9-7B4A65699BD3}"/>
                        </a:ext>
                      </a:extLst>
                    </p:cNvPr>
                    <p:cNvPicPr/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8799353" y="2288663"/>
                      <a:ext cx="163639" cy="165797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B62437C-2171-4332-ABB3-BF936541C99D}"/>
                  </a:ext>
                </a:extLst>
              </p:cNvPr>
              <p:cNvGrpSpPr/>
              <p:nvPr/>
            </p:nvGrpSpPr>
            <p:grpSpPr>
              <a:xfrm>
                <a:off x="6359015" y="802544"/>
                <a:ext cx="564120" cy="447840"/>
                <a:chOff x="6359015" y="802544"/>
                <a:chExt cx="564120" cy="4478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0">
                  <p14:nvContentPartPr>
                    <p14:cNvPr id="24" name="Ink 23">
                      <a:extLst>
                        <a:ext uri="{FF2B5EF4-FFF2-40B4-BE49-F238E27FC236}">
                          <a16:creationId xmlns:a16="http://schemas.microsoft.com/office/drawing/2014/main" id="{A153D1CC-56F7-444A-97C7-9BA1AB2C2A0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359015" y="824144"/>
                    <a:ext cx="280080" cy="426240"/>
                  </p14:xfrm>
                </p:contentPart>
              </mc:Choice>
              <mc:Fallback xmlns="">
                <p:pic>
                  <p:nvPicPr>
                    <p:cNvPr id="24" name="Ink 23">
                      <a:extLst>
                        <a:ext uri="{FF2B5EF4-FFF2-40B4-BE49-F238E27FC236}">
                          <a16:creationId xmlns:a16="http://schemas.microsoft.com/office/drawing/2014/main" id="{A153D1CC-56F7-444A-97C7-9BA1AB2C2A09}"/>
                        </a:ext>
                      </a:extLst>
                    </p:cNvPr>
                    <p:cNvPicPr/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6340922" y="804000"/>
                      <a:ext cx="315542" cy="46572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">
                  <p14:nvContentPartPr>
                    <p14:cNvPr id="25" name="Ink 24">
                      <a:extLst>
                        <a:ext uri="{FF2B5EF4-FFF2-40B4-BE49-F238E27FC236}">
                          <a16:creationId xmlns:a16="http://schemas.microsoft.com/office/drawing/2014/main" id="{10947BAC-FDED-4A57-A14C-B347D5277F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588335" y="869144"/>
                    <a:ext cx="219600" cy="338040"/>
                  </p14:xfrm>
                </p:contentPart>
              </mc:Choice>
              <mc:Fallback xmlns="">
                <p:pic>
                  <p:nvPicPr>
                    <p:cNvPr id="25" name="Ink 24">
                      <a:extLst>
                        <a:ext uri="{FF2B5EF4-FFF2-40B4-BE49-F238E27FC236}">
                          <a16:creationId xmlns:a16="http://schemas.microsoft.com/office/drawing/2014/main" id="{10947BAC-FDED-4A57-A14C-B347D5277FCE}"/>
                        </a:ext>
                      </a:extLst>
                    </p:cNvPr>
                    <p:cNvPicPr/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6570276" y="849023"/>
                      <a:ext cx="254996" cy="37747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">
                  <p14:nvContentPartPr>
                    <p14:cNvPr id="26" name="Ink 25">
                      <a:extLst>
                        <a:ext uri="{FF2B5EF4-FFF2-40B4-BE49-F238E27FC236}">
                          <a16:creationId xmlns:a16="http://schemas.microsoft.com/office/drawing/2014/main" id="{2B51935C-C8D2-4228-AB25-1B31A58BA14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833135" y="802544"/>
                    <a:ext cx="90000" cy="147240"/>
                  </p14:xfrm>
                </p:contentPart>
              </mc:Choice>
              <mc:Fallback xmlns="">
                <p:pic>
                  <p:nvPicPr>
                    <p:cNvPr id="26" name="Ink 25">
                      <a:extLst>
                        <a:ext uri="{FF2B5EF4-FFF2-40B4-BE49-F238E27FC236}">
                          <a16:creationId xmlns:a16="http://schemas.microsoft.com/office/drawing/2014/main" id="{2B51935C-C8D2-4228-AB25-1B31A58BA140}"/>
                        </a:ext>
                      </a:extLst>
                    </p:cNvPr>
                    <p:cNvPicPr/>
                    <p:nvPr/>
                  </p:nvPicPr>
                  <p:blipFill>
                    <a:blip r:embed="rId15"/>
                    <a:stretch>
                      <a:fillRect/>
                    </a:stretch>
                  </p:blipFill>
                  <p:spPr>
                    <a:xfrm>
                      <a:off x="6815135" y="782429"/>
                      <a:ext cx="125280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949557F-F7B6-44D8-9C22-6C787D357C65}"/>
                  </a:ext>
                </a:extLst>
              </p:cNvPr>
              <p:cNvGrpSpPr/>
              <p:nvPr/>
            </p:nvGrpSpPr>
            <p:grpSpPr>
              <a:xfrm>
                <a:off x="4003895" y="2579144"/>
                <a:ext cx="720720" cy="477000"/>
                <a:chOff x="4003895" y="2579144"/>
                <a:chExt cx="720720" cy="4770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6">
                  <p14:nvContentPartPr>
                    <p14:cNvPr id="20" name="Ink 19">
                      <a:extLst>
                        <a:ext uri="{FF2B5EF4-FFF2-40B4-BE49-F238E27FC236}">
                          <a16:creationId xmlns:a16="http://schemas.microsoft.com/office/drawing/2014/main" id="{3EA228E8-5F66-4F07-8882-04C65297C3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003895" y="2714864"/>
                    <a:ext cx="50040" cy="259920"/>
                  </p14:xfrm>
                </p:contentPart>
              </mc:Choice>
              <mc:Fallback xmlns="">
                <p:pic>
                  <p:nvPicPr>
                    <p:cNvPr id="20" name="Ink 19">
                      <a:extLst>
                        <a:ext uri="{FF2B5EF4-FFF2-40B4-BE49-F238E27FC236}">
                          <a16:creationId xmlns:a16="http://schemas.microsoft.com/office/drawing/2014/main" id="{3EA228E8-5F66-4F07-8882-04C65297C351}"/>
                        </a:ext>
                      </a:extLst>
                    </p:cNvPr>
                    <p:cNvPicPr/>
                    <p:nvPr/>
                  </p:nvPicPr>
                  <p:blipFill>
                    <a:blip r:embed="rId17"/>
                    <a:stretch>
                      <a:fillRect/>
                    </a:stretch>
                  </p:blipFill>
                  <p:spPr>
                    <a:xfrm>
                      <a:off x="3986024" y="2694746"/>
                      <a:ext cx="85068" cy="29935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8">
                  <p14:nvContentPartPr>
                    <p14:cNvPr id="21" name="Ink 20">
                      <a:extLst>
                        <a:ext uri="{FF2B5EF4-FFF2-40B4-BE49-F238E27FC236}">
                          <a16:creationId xmlns:a16="http://schemas.microsoft.com/office/drawing/2014/main" id="{060C6289-1892-4CAD-AD06-08BC9635BB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128095" y="2708744"/>
                    <a:ext cx="243000" cy="347400"/>
                  </p14:xfrm>
                </p:contentPart>
              </mc:Choice>
              <mc:Fallback xmlns="">
                <p:pic>
                  <p:nvPicPr>
                    <p:cNvPr id="21" name="Ink 20">
                      <a:extLst>
                        <a:ext uri="{FF2B5EF4-FFF2-40B4-BE49-F238E27FC236}">
                          <a16:creationId xmlns:a16="http://schemas.microsoft.com/office/drawing/2014/main" id="{060C6289-1892-4CAD-AD06-08BC9635BBE3}"/>
                        </a:ext>
                      </a:extLst>
                    </p:cNvPr>
                    <p:cNvPicPr/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4110015" y="2688593"/>
                      <a:ext cx="278438" cy="38689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">
                  <p14:nvContentPartPr>
                    <p14:cNvPr id="22" name="Ink 21">
                      <a:extLst>
                        <a:ext uri="{FF2B5EF4-FFF2-40B4-BE49-F238E27FC236}">
                          <a16:creationId xmlns:a16="http://schemas.microsoft.com/office/drawing/2014/main" id="{67D45113-A41E-4217-8573-152094CF8A2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38415" y="2773904"/>
                    <a:ext cx="127800" cy="155160"/>
                  </p14:xfrm>
                </p:contentPart>
              </mc:Choice>
              <mc:Fallback xmlns="">
                <p:pic>
                  <p:nvPicPr>
                    <p:cNvPr id="22" name="Ink 21">
                      <a:extLst>
                        <a:ext uri="{FF2B5EF4-FFF2-40B4-BE49-F238E27FC236}">
                          <a16:creationId xmlns:a16="http://schemas.microsoft.com/office/drawing/2014/main" id="{67D45113-A41E-4217-8573-152094CF8A2B}"/>
                        </a:ext>
                      </a:extLst>
                    </p:cNvPr>
                    <p:cNvPicPr/>
                    <p:nvPr/>
                  </p:nvPicPr>
                  <p:blipFill>
                    <a:blip r:embed="rId21"/>
                    <a:stretch>
                      <a:fillRect/>
                    </a:stretch>
                  </p:blipFill>
                  <p:spPr>
                    <a:xfrm>
                      <a:off x="4420364" y="2753806"/>
                      <a:ext cx="163180" cy="1945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2">
                  <p14:nvContentPartPr>
                    <p14:cNvPr id="23" name="Ink 22">
                      <a:extLst>
                        <a:ext uri="{FF2B5EF4-FFF2-40B4-BE49-F238E27FC236}">
                          <a16:creationId xmlns:a16="http://schemas.microsoft.com/office/drawing/2014/main" id="{76153A91-677C-49A2-889B-EB9FA6C63F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36775" y="2579144"/>
                    <a:ext cx="87840" cy="187920"/>
                  </p14:xfrm>
                </p:contentPart>
              </mc:Choice>
              <mc:Fallback xmlns="">
                <p:pic>
                  <p:nvPicPr>
                    <p:cNvPr id="23" name="Ink 22">
                      <a:extLst>
                        <a:ext uri="{FF2B5EF4-FFF2-40B4-BE49-F238E27FC236}">
                          <a16:creationId xmlns:a16="http://schemas.microsoft.com/office/drawing/2014/main" id="{76153A91-677C-49A2-889B-EB9FA6C63F3C}"/>
                        </a:ext>
                      </a:extLst>
                    </p:cNvPr>
                    <p:cNvPicPr/>
                    <p:nvPr/>
                  </p:nvPicPr>
                  <p:blipFill>
                    <a:blip r:embed="rId23"/>
                    <a:stretch>
                      <a:fillRect/>
                    </a:stretch>
                  </p:blipFill>
                  <p:spPr>
                    <a:xfrm>
                      <a:off x="4618775" y="2559067"/>
                      <a:ext cx="123120" cy="227271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542A66B-26CC-4F13-8A94-3BE052CAF7B6}"/>
                  </a:ext>
                </a:extLst>
              </p:cNvPr>
              <p:cNvGrpSpPr/>
              <p:nvPr/>
            </p:nvGrpSpPr>
            <p:grpSpPr>
              <a:xfrm>
                <a:off x="6113855" y="4626824"/>
                <a:ext cx="798840" cy="364680"/>
                <a:chOff x="6113855" y="4626824"/>
                <a:chExt cx="798840" cy="3646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4">
                  <p14:nvContentPartPr>
                    <p14:cNvPr id="16" name="Ink 15">
                      <a:extLst>
                        <a:ext uri="{FF2B5EF4-FFF2-40B4-BE49-F238E27FC236}">
                          <a16:creationId xmlns:a16="http://schemas.microsoft.com/office/drawing/2014/main" id="{E0FD2DEE-8361-472B-8ADD-62771791C4A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13855" y="4657784"/>
                    <a:ext cx="146520" cy="275400"/>
                  </p14:xfrm>
                </p:contentPart>
              </mc:Choice>
              <mc:Fallback xmlns="">
                <p:pic>
                  <p:nvPicPr>
                    <p:cNvPr id="16" name="Ink 15">
                      <a:extLst>
                        <a:ext uri="{FF2B5EF4-FFF2-40B4-BE49-F238E27FC236}">
                          <a16:creationId xmlns:a16="http://schemas.microsoft.com/office/drawing/2014/main" id="{E0FD2DEE-8361-472B-8ADD-62771791C4A0}"/>
                        </a:ext>
                      </a:extLst>
                    </p:cNvPr>
                    <p:cNvPicPr/>
                    <p:nvPr/>
                  </p:nvPicPr>
                  <p:blipFill>
                    <a:blip r:embed="rId25"/>
                    <a:stretch>
                      <a:fillRect/>
                    </a:stretch>
                  </p:blipFill>
                  <p:spPr>
                    <a:xfrm>
                      <a:off x="6095811" y="4637652"/>
                      <a:ext cx="181887" cy="31485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6">
                  <p14:nvContentPartPr>
                    <p14:cNvPr id="17" name="Ink 16">
                      <a:extLst>
                        <a:ext uri="{FF2B5EF4-FFF2-40B4-BE49-F238E27FC236}">
                          <a16:creationId xmlns:a16="http://schemas.microsoft.com/office/drawing/2014/main" id="{3E436020-D195-498A-9507-B864457492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305015" y="4693064"/>
                    <a:ext cx="153000" cy="298440"/>
                  </p14:xfrm>
                </p:contentPart>
              </mc:Choice>
              <mc:Fallback xmlns="">
                <p:pic>
                  <p:nvPicPr>
                    <p:cNvPr id="17" name="Ink 16">
                      <a:extLst>
                        <a:ext uri="{FF2B5EF4-FFF2-40B4-BE49-F238E27FC236}">
                          <a16:creationId xmlns:a16="http://schemas.microsoft.com/office/drawing/2014/main" id="{3E436020-D195-498A-9507-B86445749283}"/>
                        </a:ext>
                      </a:extLst>
                    </p:cNvPr>
                    <p:cNvPicPr/>
                    <p:nvPr/>
                  </p:nvPicPr>
                  <p:blipFill>
                    <a:blip r:embed="rId27"/>
                    <a:stretch>
                      <a:fillRect/>
                    </a:stretch>
                  </p:blipFill>
                  <p:spPr>
                    <a:xfrm>
                      <a:off x="6286973" y="4672899"/>
                      <a:ext cx="188363" cy="33796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">
                  <p14:nvContentPartPr>
                    <p14:cNvPr id="18" name="Ink 17">
                      <a:extLst>
                        <a:ext uri="{FF2B5EF4-FFF2-40B4-BE49-F238E27FC236}">
                          <a16:creationId xmlns:a16="http://schemas.microsoft.com/office/drawing/2014/main" id="{FA51E3D9-4FBC-46F9-9D5D-95D20ACC63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544775" y="4752824"/>
                    <a:ext cx="104040" cy="192240"/>
                  </p14:xfrm>
                </p:contentPart>
              </mc:Choice>
              <mc:Fallback xmlns="">
                <p:pic>
                  <p:nvPicPr>
                    <p:cNvPr id="18" name="Ink 17">
                      <a:extLst>
                        <a:ext uri="{FF2B5EF4-FFF2-40B4-BE49-F238E27FC236}">
                          <a16:creationId xmlns:a16="http://schemas.microsoft.com/office/drawing/2014/main" id="{FA51E3D9-4FBC-46F9-9D5D-95D20ACC63C6}"/>
                        </a:ext>
                      </a:extLst>
                    </p:cNvPr>
                    <p:cNvPicPr/>
                    <p:nvPr/>
                  </p:nvPicPr>
                  <p:blipFill>
                    <a:blip r:embed="rId29"/>
                    <a:stretch>
                      <a:fillRect/>
                    </a:stretch>
                  </p:blipFill>
                  <p:spPr>
                    <a:xfrm>
                      <a:off x="6526712" y="4732715"/>
                      <a:ext cx="139443" cy="2316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">
                  <p14:nvContentPartPr>
                    <p14:cNvPr id="19" name="Ink 18">
                      <a:extLst>
                        <a:ext uri="{FF2B5EF4-FFF2-40B4-BE49-F238E27FC236}">
                          <a16:creationId xmlns:a16="http://schemas.microsoft.com/office/drawing/2014/main" id="{C66CE836-5070-4554-95D7-25FE7505484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679415" y="4626824"/>
                    <a:ext cx="233280" cy="124560"/>
                  </p14:xfrm>
                </p:contentPart>
              </mc:Choice>
              <mc:Fallback xmlns="">
                <p:pic>
                  <p:nvPicPr>
                    <p:cNvPr id="19" name="Ink 18">
                      <a:extLst>
                        <a:ext uri="{FF2B5EF4-FFF2-40B4-BE49-F238E27FC236}">
                          <a16:creationId xmlns:a16="http://schemas.microsoft.com/office/drawing/2014/main" id="{C66CE836-5070-4554-95D7-25FE75054849}"/>
                        </a:ext>
                      </a:extLst>
                    </p:cNvPr>
                    <p:cNvPicPr/>
                    <p:nvPr/>
                  </p:nvPicPr>
                  <p:blipFill>
                    <a:blip r:embed="rId31"/>
                    <a:stretch>
                      <a:fillRect/>
                    </a:stretch>
                  </p:blipFill>
                  <p:spPr>
                    <a:xfrm>
                      <a:off x="6661303" y="4606734"/>
                      <a:ext cx="268779" cy="163937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987129B5-EA39-4C3A-81BC-1ECF38F71495}"/>
                  </a:ext>
                </a:extLst>
              </p:cNvPr>
              <p:cNvGrpSpPr/>
              <p:nvPr/>
            </p:nvGrpSpPr>
            <p:grpSpPr>
              <a:xfrm>
                <a:off x="8344415" y="3021584"/>
                <a:ext cx="642240" cy="379800"/>
                <a:chOff x="8344415" y="3021584"/>
                <a:chExt cx="642240" cy="3798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2">
                  <p14:nvContentPartPr>
                    <p14:cNvPr id="12" name="Ink 11">
                      <a:extLst>
                        <a:ext uri="{FF2B5EF4-FFF2-40B4-BE49-F238E27FC236}">
                          <a16:creationId xmlns:a16="http://schemas.microsoft.com/office/drawing/2014/main" id="{11E1BD16-8B63-4DD6-8579-F6630254C9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344415" y="3046424"/>
                    <a:ext cx="104400" cy="268200"/>
                  </p14:xfrm>
                </p:contentPart>
              </mc:Choice>
              <mc:Fallback xmlns="">
                <p:pic>
                  <p:nvPicPr>
                    <p:cNvPr id="12" name="Ink 11">
                      <a:extLst>
                        <a:ext uri="{FF2B5EF4-FFF2-40B4-BE49-F238E27FC236}">
                          <a16:creationId xmlns:a16="http://schemas.microsoft.com/office/drawing/2014/main" id="{11E1BD16-8B63-4DD6-8579-F6630254C9C6}"/>
                        </a:ext>
                      </a:extLst>
                    </p:cNvPr>
                    <p:cNvPicPr/>
                    <p:nvPr/>
                  </p:nvPicPr>
                  <p:blipFill>
                    <a:blip r:embed="rId33"/>
                    <a:stretch>
                      <a:fillRect/>
                    </a:stretch>
                  </p:blipFill>
                  <p:spPr>
                    <a:xfrm>
                      <a:off x="8326415" y="3026289"/>
                      <a:ext cx="139680" cy="307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">
                  <p14:nvContentPartPr>
                    <p14:cNvPr id="13" name="Ink 12">
                      <a:extLst>
                        <a:ext uri="{FF2B5EF4-FFF2-40B4-BE49-F238E27FC236}">
                          <a16:creationId xmlns:a16="http://schemas.microsoft.com/office/drawing/2014/main" id="{56A489DC-6B82-4F28-A383-62C54C23B4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481935" y="3046784"/>
                    <a:ext cx="157680" cy="299520"/>
                  </p14:xfrm>
                </p:contentPart>
              </mc:Choice>
              <mc:Fallback xmlns="">
                <p:pic>
                  <p:nvPicPr>
                    <p:cNvPr id="13" name="Ink 12">
                      <a:extLst>
                        <a:ext uri="{FF2B5EF4-FFF2-40B4-BE49-F238E27FC236}">
                          <a16:creationId xmlns:a16="http://schemas.microsoft.com/office/drawing/2014/main" id="{56A489DC-6B82-4F28-A383-62C54C23B461}"/>
                        </a:ext>
                      </a:extLst>
                    </p:cNvPr>
                    <p:cNvPicPr/>
                    <p:nvPr/>
                  </p:nvPicPr>
                  <p:blipFill>
                    <a:blip r:embed="rId35"/>
                    <a:stretch>
                      <a:fillRect/>
                    </a:stretch>
                  </p:blipFill>
                  <p:spPr>
                    <a:xfrm>
                      <a:off x="8463852" y="3026655"/>
                      <a:ext cx="193122" cy="33897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">
                  <p14:nvContentPartPr>
                    <p14:cNvPr id="14" name="Ink 13">
                      <a:extLst>
                        <a:ext uri="{FF2B5EF4-FFF2-40B4-BE49-F238E27FC236}">
                          <a16:creationId xmlns:a16="http://schemas.microsoft.com/office/drawing/2014/main" id="{9A3C4C2D-C9AE-493D-88F3-D33D753E962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30615" y="3128144"/>
                    <a:ext cx="200880" cy="273240"/>
                  </p14:xfrm>
                </p:contentPart>
              </mc:Choice>
              <mc:Fallback xmlns="">
                <p:pic>
                  <p:nvPicPr>
                    <p:cNvPr id="14" name="Ink 13">
                      <a:extLst>
                        <a:ext uri="{FF2B5EF4-FFF2-40B4-BE49-F238E27FC236}">
                          <a16:creationId xmlns:a16="http://schemas.microsoft.com/office/drawing/2014/main" id="{9A3C4C2D-C9AE-493D-88F3-D33D753E962D}"/>
                        </a:ext>
                      </a:extLst>
                    </p:cNvPr>
                    <p:cNvPicPr/>
                    <p:nvPr/>
                  </p:nvPicPr>
                  <p:blipFill>
                    <a:blip r:embed="rId37"/>
                    <a:stretch>
                      <a:fillRect/>
                    </a:stretch>
                  </p:blipFill>
                  <p:spPr>
                    <a:xfrm>
                      <a:off x="8612550" y="3107994"/>
                      <a:ext cx="236287" cy="31273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">
                  <p14:nvContentPartPr>
                    <p14:cNvPr id="15" name="Ink 14">
                      <a:extLst>
                        <a:ext uri="{FF2B5EF4-FFF2-40B4-BE49-F238E27FC236}">
                          <a16:creationId xmlns:a16="http://schemas.microsoft.com/office/drawing/2014/main" id="{8BD8898D-CADE-42EC-8A3E-3CA4DD3C5E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857415" y="3021584"/>
                    <a:ext cx="129240" cy="136080"/>
                  </p14:xfrm>
                </p:contentPart>
              </mc:Choice>
              <mc:Fallback xmlns="">
                <p:pic>
                  <p:nvPicPr>
                    <p:cNvPr id="15" name="Ink 14">
                      <a:extLst>
                        <a:ext uri="{FF2B5EF4-FFF2-40B4-BE49-F238E27FC236}">
                          <a16:creationId xmlns:a16="http://schemas.microsoft.com/office/drawing/2014/main" id="{8BD8898D-CADE-42EC-8A3E-3CA4DD3C5EB4}"/>
                        </a:ext>
                      </a:extLst>
                    </p:cNvPr>
                    <p:cNvPicPr/>
                    <p:nvPr/>
                  </p:nvPicPr>
                  <p:blipFill>
                    <a:blip r:embed="rId39"/>
                    <a:stretch>
                      <a:fillRect/>
                    </a:stretch>
                  </p:blipFill>
                  <p:spPr>
                    <a:xfrm>
                      <a:off x="8839365" y="3001454"/>
                      <a:ext cx="164619" cy="175535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AA645D6-9195-43F4-B527-1C48B28ADECB}"/>
              </a:ext>
            </a:extLst>
          </p:cNvPr>
          <p:cNvGrpSpPr/>
          <p:nvPr/>
        </p:nvGrpSpPr>
        <p:grpSpPr>
          <a:xfrm>
            <a:off x="2539935" y="4018811"/>
            <a:ext cx="763560" cy="709560"/>
            <a:chOff x="2539935" y="4018811"/>
            <a:chExt cx="763560" cy="70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AA7305E-5E0F-45DD-963F-79E051223872}"/>
                    </a:ext>
                  </a:extLst>
                </p14:cNvPr>
                <p14:cNvContentPartPr/>
                <p14:nvPr/>
              </p14:nvContentPartPr>
              <p14:xfrm>
                <a:off x="2539935" y="4018811"/>
                <a:ext cx="501840" cy="709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AA7305E-5E0F-45DD-963F-79E05122387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30935" y="4010171"/>
                  <a:ext cx="519480" cy="72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69B4A6F-F7FE-49A7-B798-A0114D9003B0}"/>
                    </a:ext>
                  </a:extLst>
                </p14:cNvPr>
                <p14:cNvContentPartPr/>
                <p14:nvPr/>
              </p14:nvContentPartPr>
              <p14:xfrm>
                <a:off x="2748735" y="4034651"/>
                <a:ext cx="113040" cy="248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69B4A6F-F7FE-49A7-B798-A0114D9003B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39735" y="4025651"/>
                  <a:ext cx="1306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765030A-FB51-4192-B838-2F972DAA04F1}"/>
                    </a:ext>
                  </a:extLst>
                </p14:cNvPr>
                <p14:cNvContentPartPr/>
                <p14:nvPr/>
              </p14:nvContentPartPr>
              <p14:xfrm>
                <a:off x="2875455" y="4148051"/>
                <a:ext cx="84240" cy="194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765030A-FB51-4192-B838-2F972DAA04F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66455" y="4139051"/>
                  <a:ext cx="1018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200AEB8-7B79-4D34-824B-12D33200663E}"/>
                    </a:ext>
                  </a:extLst>
                </p14:cNvPr>
                <p14:cNvContentPartPr/>
                <p14:nvPr/>
              </p14:nvContentPartPr>
              <p14:xfrm>
                <a:off x="2962935" y="4182971"/>
                <a:ext cx="72720" cy="194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200AEB8-7B79-4D34-824B-12D33200663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53935" y="4174331"/>
                  <a:ext cx="903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3B875E7-C27B-4DEE-A4AB-FAAEFEDA459B}"/>
                    </a:ext>
                  </a:extLst>
                </p14:cNvPr>
                <p14:cNvContentPartPr/>
                <p14:nvPr/>
              </p14:nvContentPartPr>
              <p14:xfrm>
                <a:off x="3117015" y="4394291"/>
                <a:ext cx="360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3B875E7-C27B-4DEE-A4AB-FAAEFEDA459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08015" y="4385651"/>
                  <a:ext cx="21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876E5FC-38AB-4F3D-994B-D8F61437E99E}"/>
                    </a:ext>
                  </a:extLst>
                </p14:cNvPr>
                <p14:cNvContentPartPr/>
                <p14:nvPr/>
              </p14:nvContentPartPr>
              <p14:xfrm>
                <a:off x="3147615" y="4226891"/>
                <a:ext cx="51120" cy="98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876E5FC-38AB-4F3D-994B-D8F61437E99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38975" y="4218251"/>
                  <a:ext cx="687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31C4400-0A64-448D-B31C-04501AA1A9D7}"/>
                    </a:ext>
                  </a:extLst>
                </p14:cNvPr>
                <p14:cNvContentPartPr/>
                <p14:nvPr/>
              </p14:nvContentPartPr>
              <p14:xfrm>
                <a:off x="3205575" y="4249211"/>
                <a:ext cx="6120" cy="153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31C4400-0A64-448D-B31C-04501AA1A9D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96935" y="4240211"/>
                  <a:ext cx="23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E86F6E2-5D5C-423A-943C-1E80F4264B62}"/>
                    </a:ext>
                  </a:extLst>
                </p14:cNvPr>
                <p14:cNvContentPartPr/>
                <p14:nvPr/>
              </p14:nvContentPartPr>
              <p14:xfrm>
                <a:off x="3252015" y="4207811"/>
                <a:ext cx="51480" cy="45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E86F6E2-5D5C-423A-943C-1E80F4264B6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43375" y="4198811"/>
                  <a:ext cx="6912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6AE8094-1633-4066-8B75-896921783278}"/>
              </a:ext>
            </a:extLst>
          </p:cNvPr>
          <p:cNvGrpSpPr/>
          <p:nvPr/>
        </p:nvGrpSpPr>
        <p:grpSpPr>
          <a:xfrm>
            <a:off x="1831320" y="3995449"/>
            <a:ext cx="703440" cy="711000"/>
            <a:chOff x="1831320" y="3995449"/>
            <a:chExt cx="703440" cy="7110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747D703-6E9F-474B-9393-E876A572F585}"/>
                </a:ext>
              </a:extLst>
            </p:cNvPr>
            <p:cNvGrpSpPr/>
            <p:nvPr/>
          </p:nvGrpSpPr>
          <p:grpSpPr>
            <a:xfrm>
              <a:off x="1953720" y="3995449"/>
              <a:ext cx="581040" cy="711000"/>
              <a:chOff x="1953720" y="3995449"/>
              <a:chExt cx="581040" cy="711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3B856669-F9E4-423A-8EAB-85904F2FA323}"/>
                      </a:ext>
                    </a:extLst>
                  </p14:cNvPr>
                  <p14:cNvContentPartPr/>
                  <p14:nvPr/>
                </p14:nvContentPartPr>
                <p14:xfrm>
                  <a:off x="1953720" y="3995449"/>
                  <a:ext cx="581040" cy="71100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3B856669-F9E4-423A-8EAB-85904F2FA323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1945080" y="3986449"/>
                    <a:ext cx="598680" cy="728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16362C39-6290-4CB0-B54F-CC7E3A26440B}"/>
                      </a:ext>
                    </a:extLst>
                  </p14:cNvPr>
                  <p14:cNvContentPartPr/>
                  <p14:nvPr/>
                </p14:nvContentPartPr>
                <p14:xfrm>
                  <a:off x="2194920" y="4011289"/>
                  <a:ext cx="57960" cy="23760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16362C39-6290-4CB0-B54F-CC7E3A26440B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2185920" y="4002289"/>
                    <a:ext cx="75600" cy="2552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F0FB8C8-DD6C-43DF-812C-FDE9B034F425}"/>
                    </a:ext>
                  </a:extLst>
                </p14:cNvPr>
                <p14:cNvContentPartPr/>
                <p14:nvPr/>
              </p14:nvContentPartPr>
              <p14:xfrm>
                <a:off x="1831320" y="4191649"/>
                <a:ext cx="63360" cy="137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F0FB8C8-DD6C-43DF-812C-FDE9B034F42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22680" y="4183009"/>
                  <a:ext cx="81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F968FF7-B1C8-4832-AA55-8E31C1A7D89F}"/>
                    </a:ext>
                  </a:extLst>
                </p14:cNvPr>
                <p14:cNvContentPartPr/>
                <p14:nvPr/>
              </p14:nvContentPartPr>
              <p14:xfrm>
                <a:off x="1894680" y="4198129"/>
                <a:ext cx="88200" cy="155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F968FF7-B1C8-4832-AA55-8E31C1A7D89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86040" y="4189489"/>
                  <a:ext cx="105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D9BF5DF-A490-49C9-9E74-275DBB9A2C58}"/>
                    </a:ext>
                  </a:extLst>
                </p14:cNvPr>
                <p14:cNvContentPartPr/>
                <p14:nvPr/>
              </p14:nvContentPartPr>
              <p14:xfrm>
                <a:off x="1989360" y="4166089"/>
                <a:ext cx="41400" cy="50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D9BF5DF-A490-49C9-9E74-275DBB9A2C5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80720" y="4157449"/>
                  <a:ext cx="5904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9EAC18A-90E2-410E-BB7D-85A48B94CFE3}"/>
              </a:ext>
            </a:extLst>
          </p:cNvPr>
          <p:cNvGrpSpPr/>
          <p:nvPr/>
        </p:nvGrpSpPr>
        <p:grpSpPr>
          <a:xfrm>
            <a:off x="1296780" y="3474669"/>
            <a:ext cx="1224720" cy="511560"/>
            <a:chOff x="1296780" y="3474669"/>
            <a:chExt cx="1224720" cy="51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5E4F928-CD48-42AB-9263-3CA3D7304E9B}"/>
                    </a:ext>
                  </a:extLst>
                </p14:cNvPr>
                <p14:cNvContentPartPr/>
                <p14:nvPr/>
              </p14:nvContentPartPr>
              <p14:xfrm>
                <a:off x="1296780" y="3474669"/>
                <a:ext cx="1224720" cy="511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5E4F928-CD48-42AB-9263-3CA3D7304E9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88140" y="3466029"/>
                  <a:ext cx="124236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E33BBB3-339B-4A30-9738-80102FF54315}"/>
                    </a:ext>
                  </a:extLst>
                </p14:cNvPr>
                <p14:cNvContentPartPr/>
                <p14:nvPr/>
              </p14:nvContentPartPr>
              <p14:xfrm>
                <a:off x="1996980" y="3811989"/>
                <a:ext cx="31320" cy="155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E33BBB3-339B-4A30-9738-80102FF5431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88340" y="3803349"/>
                  <a:ext cx="489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95EF8BE-05FD-4A75-8FD6-61C3D1F3C1B2}"/>
                    </a:ext>
                  </a:extLst>
                </p14:cNvPr>
                <p14:cNvContentPartPr/>
                <p14:nvPr/>
              </p14:nvContentPartPr>
              <p14:xfrm>
                <a:off x="1558500" y="3733149"/>
                <a:ext cx="96480" cy="156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95EF8BE-05FD-4A75-8FD6-61C3D1F3C1B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549500" y="3724509"/>
                  <a:ext cx="114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5ECA683-7681-419D-B5D4-7D8429FBA544}"/>
                    </a:ext>
                  </a:extLst>
                </p14:cNvPr>
                <p14:cNvContentPartPr/>
                <p14:nvPr/>
              </p14:nvContentPartPr>
              <p14:xfrm>
                <a:off x="1670460" y="3766269"/>
                <a:ext cx="104400" cy="143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5ECA683-7681-419D-B5D4-7D8429FBA54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661820" y="3757269"/>
                  <a:ext cx="1220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C94E2E0-76EA-4BE8-A57F-546C7671FD8B}"/>
                    </a:ext>
                  </a:extLst>
                </p14:cNvPr>
                <p14:cNvContentPartPr/>
                <p14:nvPr/>
              </p14:nvContentPartPr>
              <p14:xfrm>
                <a:off x="1821660" y="3877149"/>
                <a:ext cx="3600" cy="19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C94E2E0-76EA-4BE8-A57F-546C7671FD8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813020" y="3868149"/>
                  <a:ext cx="21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3942E4D-0B00-410F-9257-F6325A6F42FF}"/>
                    </a:ext>
                  </a:extLst>
                </p14:cNvPr>
                <p14:cNvContentPartPr/>
                <p14:nvPr/>
              </p14:nvContentPartPr>
              <p14:xfrm>
                <a:off x="1850100" y="3780309"/>
                <a:ext cx="52560" cy="117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3942E4D-0B00-410F-9257-F6325A6F42F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41100" y="3771669"/>
                  <a:ext cx="702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EBAE5C1-B124-49DD-BA28-CB4E8B425740}"/>
                    </a:ext>
                  </a:extLst>
                </p14:cNvPr>
                <p14:cNvContentPartPr/>
                <p14:nvPr/>
              </p14:nvContentPartPr>
              <p14:xfrm>
                <a:off x="1930380" y="3708669"/>
                <a:ext cx="49680" cy="73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EBAE5C1-B124-49DD-BA28-CB4E8B42574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21380" y="3700029"/>
                  <a:ext cx="67320" cy="90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7470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13.4 Evaluate Inverse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the measure of angle </a:t>
                </a:r>
                <a:r>
                  <a:rPr lang="el-GR" dirty="0"/>
                  <a:t>θ</a:t>
                </a:r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𝜃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9</m:t>
                            </m:r>
                          </m:den>
                        </m:f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=63.6°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97" t="-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>
            <a:extLst>
              <a:ext uri="{FF2B5EF4-FFF2-40B4-BE49-F238E27FC236}">
                <a16:creationId xmlns:a16="http://schemas.microsoft.com/office/drawing/2014/main" id="{472D7EC9-19CF-4A0C-8FA6-F9511BE2C36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9246"/>
            <a:ext cx="4495800" cy="227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13.4 Evaluate Inverse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the measure of angle </a:t>
                </a:r>
                <a:r>
                  <a:rPr lang="el-GR" dirty="0"/>
                  <a:t>θ</a:t>
                </a:r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𝜃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10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8</m:t>
                            </m:r>
                          </m:den>
                        </m:f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=51.3°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97" t="-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>
            <a:extLst>
              <a:ext uri="{FF2B5EF4-FFF2-40B4-BE49-F238E27FC236}">
                <a16:creationId xmlns:a16="http://schemas.microsoft.com/office/drawing/2014/main" id="{200F3646-95B8-4F10-9E77-73CC5EC17CD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2" y="1616075"/>
            <a:ext cx="28479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49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13.4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96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13.5 Apply the Law of </a:t>
            </a:r>
            <a:r>
              <a:rPr lang="en-US" dirty="0" err="1"/>
              <a:t>Sines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 lesson 13.1 we solved right triangles</a:t>
                </a:r>
              </a:p>
              <a:p>
                <a:r>
                  <a:rPr lang="en-US" dirty="0"/>
                  <a:t>In this lesson we will solve any triangle if we know </a:t>
                </a:r>
              </a:p>
              <a:p>
                <a:pPr lvl="1"/>
                <a:r>
                  <a:rPr lang="en-US" dirty="0"/>
                  <a:t>2 Angles and 1 Side (AAS or ASA)</a:t>
                </a:r>
              </a:p>
              <a:p>
                <a:pPr lvl="1"/>
                <a:r>
                  <a:rPr lang="en-US" dirty="0"/>
                  <a:t>2 Sides and 1 Angle opposite a side (SSA)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Law of </a:t>
                </a:r>
                <a:r>
                  <a:rPr lang="en-US" dirty="0" err="1"/>
                  <a:t>Sines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𝐴</m:t>
                            </m:r>
                          </m:e>
                        </m:func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𝐵</m:t>
                            </m:r>
                          </m:e>
                        </m:func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𝐶</m:t>
                            </m:r>
                          </m:e>
                        </m:func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193" y="2743200"/>
            <a:ext cx="4280807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09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13.5 Apply the Law of </a:t>
            </a:r>
            <a:r>
              <a:rPr lang="en-US" dirty="0" err="1"/>
              <a:t>Sines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Solve </a:t>
                </a:r>
                <a:r>
                  <a:rPr lang="el-GR" dirty="0"/>
                  <a:t>Δ</a:t>
                </a:r>
                <a:r>
                  <a:rPr lang="en-US" dirty="0"/>
                  <a:t>ABC if…</a:t>
                </a:r>
              </a:p>
              <a:p>
                <a:pPr lvl="1"/>
                <a:r>
                  <a:rPr lang="en-US" dirty="0"/>
                  <a:t>A = 51°, B = 44°, c = 11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FF00"/>
                        </a:solidFill>
                        <a:latin typeface="Cambria Math"/>
                      </a:rPr>
                      <m:t>𝐶</m:t>
                    </m:r>
                    <m:r>
                      <a:rPr lang="en-US" i="1" smtClean="0">
                        <a:solidFill>
                          <a:srgbClr val="FFFF00"/>
                        </a:solidFill>
                        <a:latin typeface="Cambria Math"/>
                      </a:rPr>
                      <m:t>=180°−51°−44°=85°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85°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11</m:t>
                        </m:r>
                      </m:den>
                    </m:f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51°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𝑎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⋅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85°</m:t>
                        </m:r>
                      </m:e>
                    </m:func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=11⋅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51°</m:t>
                        </m:r>
                      </m:e>
                    </m:func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𝑎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11⋅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51°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85°</m:t>
                            </m:r>
                          </m:e>
                        </m:func>
                      </m:den>
                    </m:f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≈8.58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355" t="-2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D49B734-ADD4-4D3B-9861-AB4DE59A191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  <m:r>
                      <a:rPr lang="en-US" i="1">
                        <a:solidFill>
                          <a:schemeClr val="accent3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85°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11</m:t>
                        </m:r>
                      </m:den>
                    </m:f>
                    <m:r>
                      <a:rPr lang="en-US" i="1">
                        <a:solidFill>
                          <a:schemeClr val="accent3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44°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/>
                      </a:rPr>
                      <m:t>𝑏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/>
                      </a:rPr>
                      <m:t>⋅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3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85°</m:t>
                        </m:r>
                      </m:e>
                    </m:func>
                    <m:r>
                      <a:rPr lang="en-US" i="1">
                        <a:solidFill>
                          <a:schemeClr val="accent3"/>
                        </a:solidFill>
                        <a:latin typeface="Cambria Math"/>
                      </a:rPr>
                      <m:t>=11⋅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3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44°</m:t>
                        </m:r>
                      </m:e>
                    </m:func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/>
                      </a:rPr>
                      <m:t>𝑏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11⋅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44°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85°</m:t>
                            </m:r>
                          </m:e>
                        </m:func>
                      </m:den>
                    </m:f>
                    <m:r>
                      <a:rPr lang="en-US" i="1">
                        <a:solidFill>
                          <a:schemeClr val="accent3"/>
                        </a:solidFill>
                        <a:latin typeface="Cambria Math"/>
                      </a:rPr>
                      <m:t>≈7.67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D49B734-ADD4-4D3B-9861-AB4DE59A19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3409950"/>
            <a:ext cx="2658649" cy="171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626C4ED-7BAB-41C3-AA60-AEF37B7B0BD5}"/>
              </a:ext>
            </a:extLst>
          </p:cNvPr>
          <p:cNvGrpSpPr/>
          <p:nvPr/>
        </p:nvGrpSpPr>
        <p:grpSpPr>
          <a:xfrm>
            <a:off x="6913840" y="4523234"/>
            <a:ext cx="332640" cy="241920"/>
            <a:chOff x="6913840" y="4523234"/>
            <a:chExt cx="33264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389A547-858E-4467-A13F-D867495E9E69}"/>
                    </a:ext>
                  </a:extLst>
                </p14:cNvPr>
                <p14:cNvContentPartPr/>
                <p14:nvPr/>
              </p14:nvContentPartPr>
              <p14:xfrm>
                <a:off x="6913840" y="4603514"/>
                <a:ext cx="123120" cy="161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389A547-858E-4467-A13F-D867495E9E6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05200" y="4594874"/>
                  <a:ext cx="140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CFAB62D-1956-41F9-A342-D9B9A780C2C4}"/>
                    </a:ext>
                  </a:extLst>
                </p14:cNvPr>
                <p14:cNvContentPartPr/>
                <p14:nvPr/>
              </p14:nvContentPartPr>
              <p14:xfrm>
                <a:off x="7112200" y="4592354"/>
                <a:ext cx="9360" cy="159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CFAB62D-1956-41F9-A342-D9B9A780C2C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03560" y="4583354"/>
                  <a:ext cx="27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A21CDF0-6D47-41D8-BB95-230D309F0DC1}"/>
                    </a:ext>
                  </a:extLst>
                </p14:cNvPr>
                <p14:cNvContentPartPr/>
                <p14:nvPr/>
              </p14:nvContentPartPr>
              <p14:xfrm>
                <a:off x="7197880" y="4523234"/>
                <a:ext cx="48600" cy="48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A21CDF0-6D47-41D8-BB95-230D309F0DC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89240" y="4514234"/>
                  <a:ext cx="6624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52D7488-BB5A-4634-9A61-76DE1824C9AB}"/>
              </a:ext>
            </a:extLst>
          </p:cNvPr>
          <p:cNvGrpSpPr/>
          <p:nvPr/>
        </p:nvGrpSpPr>
        <p:grpSpPr>
          <a:xfrm>
            <a:off x="7533346" y="3736310"/>
            <a:ext cx="336600" cy="307440"/>
            <a:chOff x="7533346" y="3736310"/>
            <a:chExt cx="336600" cy="3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74FB551-147E-4552-A9FA-DC838C4C6E79}"/>
                    </a:ext>
                  </a:extLst>
                </p14:cNvPr>
                <p14:cNvContentPartPr/>
                <p14:nvPr/>
              </p14:nvContentPartPr>
              <p14:xfrm>
                <a:off x="7533346" y="3845390"/>
                <a:ext cx="69480" cy="82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74FB551-147E-4552-A9FA-DC838C4C6E7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24706" y="3836390"/>
                  <a:ext cx="87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BD1218C-905A-4091-9EEC-F4D4655857BE}"/>
                    </a:ext>
                  </a:extLst>
                </p14:cNvPr>
                <p14:cNvContentPartPr/>
                <p14:nvPr/>
              </p14:nvContentPartPr>
              <p14:xfrm>
                <a:off x="7619746" y="3845390"/>
                <a:ext cx="360" cy="86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BD1218C-905A-4091-9EEC-F4D4655857B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10746" y="3836390"/>
                  <a:ext cx="18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8997A18-1190-4FB5-88DC-CE23D925A727}"/>
                    </a:ext>
                  </a:extLst>
                </p14:cNvPr>
                <p14:cNvContentPartPr/>
                <p14:nvPr/>
              </p14:nvContentPartPr>
              <p14:xfrm>
                <a:off x="7657906" y="3845390"/>
                <a:ext cx="62640" cy="36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8997A18-1190-4FB5-88DC-CE23D925A72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48906" y="3836390"/>
                  <a:ext cx="802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4263A33-E812-4BF1-A8C1-6AE86025EA56}"/>
                    </a:ext>
                  </a:extLst>
                </p14:cNvPr>
                <p14:cNvContentPartPr/>
                <p14:nvPr/>
              </p14:nvContentPartPr>
              <p14:xfrm>
                <a:off x="7637026" y="3888590"/>
                <a:ext cx="17640" cy="131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4263A33-E812-4BF1-A8C1-6AE86025EA5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628026" y="3879590"/>
                  <a:ext cx="352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3765451-A357-4DDE-8F96-80742B708D23}"/>
                    </a:ext>
                  </a:extLst>
                </p14:cNvPr>
                <p14:cNvContentPartPr/>
                <p14:nvPr/>
              </p14:nvContentPartPr>
              <p14:xfrm>
                <a:off x="7736386" y="3987590"/>
                <a:ext cx="360" cy="9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3765451-A357-4DDE-8F96-80742B708D2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727386" y="3978590"/>
                  <a:ext cx="18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A21E351-45E1-4864-A085-F9786A2AEC41}"/>
                    </a:ext>
                  </a:extLst>
                </p14:cNvPr>
                <p14:cNvContentPartPr/>
                <p14:nvPr/>
              </p14:nvContentPartPr>
              <p14:xfrm>
                <a:off x="7731346" y="3805430"/>
                <a:ext cx="22320" cy="238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A21E351-45E1-4864-A085-F9786A2AEC4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722706" y="3796790"/>
                  <a:ext cx="399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46CDB3A-4137-4614-B8B3-FCAB1CFD6EA1}"/>
                    </a:ext>
                  </a:extLst>
                </p14:cNvPr>
                <p14:cNvContentPartPr/>
                <p14:nvPr/>
              </p14:nvContentPartPr>
              <p14:xfrm>
                <a:off x="7800466" y="3736310"/>
                <a:ext cx="69480" cy="76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46CDB3A-4137-4614-B8B3-FCAB1CFD6EA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791826" y="3727310"/>
                  <a:ext cx="87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61E363A-D668-4B39-A7C4-9F9F4247A819}"/>
                    </a:ext>
                  </a:extLst>
                </p14:cNvPr>
                <p14:cNvContentPartPr/>
                <p14:nvPr/>
              </p14:nvContentPartPr>
              <p14:xfrm>
                <a:off x="7809106" y="3763310"/>
                <a:ext cx="45720" cy="45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61E363A-D668-4B39-A7C4-9F9F4247A81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800466" y="3754310"/>
                  <a:ext cx="6336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4961AB-CA4B-4C8E-B367-407BCC7BED78}"/>
              </a:ext>
            </a:extLst>
          </p:cNvPr>
          <p:cNvGrpSpPr/>
          <p:nvPr/>
        </p:nvGrpSpPr>
        <p:grpSpPr>
          <a:xfrm>
            <a:off x="6817999" y="3940241"/>
            <a:ext cx="115560" cy="244440"/>
            <a:chOff x="6817999" y="3940241"/>
            <a:chExt cx="115560" cy="24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2D87E17-A0F3-48CC-AE79-C1D75C9DF03F}"/>
                    </a:ext>
                  </a:extLst>
                </p14:cNvPr>
                <p14:cNvContentPartPr/>
                <p14:nvPr/>
              </p14:nvContentPartPr>
              <p14:xfrm>
                <a:off x="6817999" y="3940241"/>
                <a:ext cx="14400" cy="244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2D87E17-A0F3-48CC-AE79-C1D75C9DF03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08999" y="3931601"/>
                  <a:ext cx="320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83B4C0D-8A51-4987-B7CE-B4A1B5460F26}"/>
                    </a:ext>
                  </a:extLst>
                </p14:cNvPr>
                <p14:cNvContentPartPr/>
                <p14:nvPr/>
              </p14:nvContentPartPr>
              <p14:xfrm>
                <a:off x="6923839" y="3964361"/>
                <a:ext cx="9720" cy="204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83B4C0D-8A51-4987-B7CE-B4A1B5460F2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914839" y="3955721"/>
                  <a:ext cx="27360" cy="22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130396-157B-469B-B36F-192C0BB7123F}"/>
              </a:ext>
            </a:extLst>
          </p:cNvPr>
          <p:cNvGrpSpPr/>
          <p:nvPr/>
        </p:nvGrpSpPr>
        <p:grpSpPr>
          <a:xfrm>
            <a:off x="8355665" y="4501404"/>
            <a:ext cx="425880" cy="288720"/>
            <a:chOff x="8355665" y="4501404"/>
            <a:chExt cx="42588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D2B2C19-5C8F-4CE4-8B04-5B537A4566D2}"/>
                    </a:ext>
                  </a:extLst>
                </p14:cNvPr>
                <p14:cNvContentPartPr/>
                <p14:nvPr/>
              </p14:nvContentPartPr>
              <p14:xfrm>
                <a:off x="8355665" y="4527324"/>
                <a:ext cx="154080" cy="258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D2B2C19-5C8F-4CE4-8B04-5B537A4566D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47025" y="4518324"/>
                  <a:ext cx="1717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27D43C4-6D2F-4C8A-87B8-EDBD4993C4BD}"/>
                    </a:ext>
                  </a:extLst>
                </p14:cNvPr>
                <p14:cNvContentPartPr/>
                <p14:nvPr/>
              </p14:nvContentPartPr>
              <p14:xfrm>
                <a:off x="8543585" y="4560084"/>
                <a:ext cx="140040" cy="230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27D43C4-6D2F-4C8A-87B8-EDBD4993C4B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34945" y="4551444"/>
                  <a:ext cx="1576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4DA2DE1-10E4-41DA-8B9C-6C2B42D4471D}"/>
                    </a:ext>
                  </a:extLst>
                </p14:cNvPr>
                <p14:cNvContentPartPr/>
                <p14:nvPr/>
              </p14:nvContentPartPr>
              <p14:xfrm>
                <a:off x="8698025" y="4529124"/>
                <a:ext cx="7560" cy="37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4DA2DE1-10E4-41DA-8B9C-6C2B42D4471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689385" y="4520124"/>
                  <a:ext cx="252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263F29D-4F55-4F84-9E70-3D1DFCDF5C4F}"/>
                    </a:ext>
                  </a:extLst>
                </p14:cNvPr>
                <p14:cNvContentPartPr/>
                <p14:nvPr/>
              </p14:nvContentPartPr>
              <p14:xfrm>
                <a:off x="8764985" y="4501404"/>
                <a:ext cx="16560" cy="99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263F29D-4F55-4F84-9E70-3D1DFCDF5C4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55985" y="4492404"/>
                  <a:ext cx="3420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6C1B186-C391-4227-BC2E-F2B4FCA71D7C}"/>
              </a:ext>
            </a:extLst>
          </p:cNvPr>
          <p:cNvGrpSpPr/>
          <p:nvPr/>
        </p:nvGrpSpPr>
        <p:grpSpPr>
          <a:xfrm>
            <a:off x="8350298" y="3801044"/>
            <a:ext cx="616680" cy="243720"/>
            <a:chOff x="8350298" y="3801044"/>
            <a:chExt cx="616680" cy="24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20FBBDC-78CA-430A-AEEC-A3631808841B}"/>
                    </a:ext>
                  </a:extLst>
                </p14:cNvPr>
                <p14:cNvContentPartPr/>
                <p14:nvPr/>
              </p14:nvContentPartPr>
              <p14:xfrm>
                <a:off x="8350298" y="3819404"/>
                <a:ext cx="142920" cy="197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20FBBDC-78CA-430A-AEEC-A3631808841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341658" y="3810764"/>
                  <a:ext cx="1605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22DC10A-D7CC-4F81-9C2C-B7C36D28ED79}"/>
                    </a:ext>
                  </a:extLst>
                </p14:cNvPr>
                <p14:cNvContentPartPr/>
                <p14:nvPr/>
              </p14:nvContentPartPr>
              <p14:xfrm>
                <a:off x="8485298" y="3821924"/>
                <a:ext cx="20880" cy="24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22DC10A-D7CC-4F81-9C2C-B7C36D28ED7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476658" y="3812924"/>
                  <a:ext cx="38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8BFB0AC-DCB3-443D-83C8-B5E3FE3B95E1}"/>
                    </a:ext>
                  </a:extLst>
                </p14:cNvPr>
                <p14:cNvContentPartPr/>
                <p14:nvPr/>
              </p14:nvContentPartPr>
              <p14:xfrm>
                <a:off x="8572058" y="4014884"/>
                <a:ext cx="11880" cy="8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8BFB0AC-DCB3-443D-83C8-B5E3FE3B95E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563418" y="4006244"/>
                  <a:ext cx="29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0E3D129-43B1-463B-9695-9153FFC245F2}"/>
                    </a:ext>
                  </a:extLst>
                </p14:cNvPr>
                <p14:cNvContentPartPr/>
                <p14:nvPr/>
              </p14:nvContentPartPr>
              <p14:xfrm>
                <a:off x="8649818" y="3803924"/>
                <a:ext cx="103680" cy="208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0E3D129-43B1-463B-9695-9153FFC245F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640818" y="3794924"/>
                  <a:ext cx="1213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36DF6B7-1A61-45C0-9F0B-74A75DDCCC61}"/>
                    </a:ext>
                  </a:extLst>
                </p14:cNvPr>
                <p14:cNvContentPartPr/>
                <p14:nvPr/>
              </p14:nvContentPartPr>
              <p14:xfrm>
                <a:off x="8824778" y="3801044"/>
                <a:ext cx="142200" cy="2437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36DF6B7-1A61-45C0-9F0B-74A75DDCCC6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815778" y="3792044"/>
                  <a:ext cx="1598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DF3D881-FF38-4BD4-A4FC-4F8C6D996598}"/>
                    </a:ext>
                  </a:extLst>
                </p14:cNvPr>
                <p14:cNvContentPartPr/>
                <p14:nvPr/>
              </p14:nvContentPartPr>
              <p14:xfrm>
                <a:off x="8437058" y="3815804"/>
                <a:ext cx="93960" cy="1026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DF3D881-FF38-4BD4-A4FC-4F8C6D99659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428418" y="3806804"/>
                  <a:ext cx="1116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9C39CC9-E963-4CCE-88F6-8B1875FCEAE3}"/>
                    </a:ext>
                  </a:extLst>
                </p14:cNvPr>
                <p14:cNvContentPartPr/>
                <p14:nvPr/>
              </p14:nvContentPartPr>
              <p14:xfrm>
                <a:off x="8891738" y="3807524"/>
                <a:ext cx="57960" cy="187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9C39CC9-E963-4CCE-88F6-8B1875FCEAE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82738" y="3798524"/>
                  <a:ext cx="756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F1C368A-5DAD-4D6B-BC79-D0D4A39F4FDA}"/>
                    </a:ext>
                  </a:extLst>
                </p14:cNvPr>
                <p14:cNvContentPartPr/>
                <p14:nvPr/>
              </p14:nvContentPartPr>
              <p14:xfrm>
                <a:off x="8869778" y="3839564"/>
                <a:ext cx="31320" cy="198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F1C368A-5DAD-4D6B-BC79-D0D4A39F4FD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861138" y="3830564"/>
                  <a:ext cx="4896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8E086B6-09EB-4D56-B8F2-3B4D5BFFCD1D}"/>
              </a:ext>
            </a:extLst>
          </p:cNvPr>
          <p:cNvGrpSpPr/>
          <p:nvPr/>
        </p:nvGrpSpPr>
        <p:grpSpPr>
          <a:xfrm>
            <a:off x="7949978" y="4901204"/>
            <a:ext cx="471600" cy="188640"/>
            <a:chOff x="7949978" y="4901204"/>
            <a:chExt cx="471600" cy="18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2DF064F-DF52-41E4-A79B-A9B398E37499}"/>
                    </a:ext>
                  </a:extLst>
                </p14:cNvPr>
                <p14:cNvContentPartPr/>
                <p14:nvPr/>
              </p14:nvContentPartPr>
              <p14:xfrm>
                <a:off x="7949978" y="4901204"/>
                <a:ext cx="95040" cy="1663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2DF064F-DF52-41E4-A79B-A9B398E3749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40978" y="4892564"/>
                  <a:ext cx="1126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B14438E-DA2B-44FF-BEC4-3C30B1A10C72}"/>
                    </a:ext>
                  </a:extLst>
                </p14:cNvPr>
                <p14:cNvContentPartPr/>
                <p14:nvPr/>
              </p14:nvContentPartPr>
              <p14:xfrm>
                <a:off x="8094338" y="5079764"/>
                <a:ext cx="13320" cy="100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B14438E-DA2B-44FF-BEC4-3C30B1A10C7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085338" y="5071124"/>
                  <a:ext cx="30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0B6541E-A23B-46F5-9494-8AB0A4666065}"/>
                    </a:ext>
                  </a:extLst>
                </p14:cNvPr>
                <p14:cNvContentPartPr/>
                <p14:nvPr/>
              </p14:nvContentPartPr>
              <p14:xfrm>
                <a:off x="8164538" y="4927844"/>
                <a:ext cx="93240" cy="1526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0B6541E-A23B-46F5-9494-8AB0A466606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55538" y="4918844"/>
                  <a:ext cx="110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567A7BC-A55A-4A98-B244-2BAD6C8C02D1}"/>
                    </a:ext>
                  </a:extLst>
                </p14:cNvPr>
                <p14:cNvContentPartPr/>
                <p14:nvPr/>
              </p14:nvContentPartPr>
              <p14:xfrm>
                <a:off x="8319338" y="4946564"/>
                <a:ext cx="102240" cy="1418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567A7BC-A55A-4A98-B244-2BAD6C8C02D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310698" y="4937564"/>
                  <a:ext cx="119880" cy="159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6321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13.1 Use Trigonometry with Right Triangles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Evaluate the six trigonometric functions of the angle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355" t="-2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BEFC1E-DCC8-457D-BB68-34B9D7BA544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245429" y="1200151"/>
                <a:ext cx="4898571" cy="339447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Use Pythagorean Theorem to find hypotenuse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h𝑦</m:t>
                    </m:r>
                    <m:sSup>
                      <m:sSup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>
                  <a:solidFill>
                    <a:srgbClr val="FFFF0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h𝑦𝑝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=5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𝑜𝑝𝑝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h𝑦𝑝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h𝑦𝑝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𝑜𝑝𝑝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𝑎𝑑𝑗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h𝑦𝑝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h𝑦𝑝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𝑎𝑑𝑗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𝑜𝑝𝑝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𝑎𝑑𝑗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𝑎𝑑𝑗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𝑜𝑝𝑝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BEFC1E-DCC8-457D-BB68-34B9D7BA54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45429" y="1200151"/>
                <a:ext cx="4898571" cy="3394472"/>
              </a:xfrm>
              <a:blipFill>
                <a:blip r:embed="rId4"/>
                <a:stretch>
                  <a:fillRect l="-1244" t="-2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90750"/>
            <a:ext cx="3026229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A4DCB23-31A3-45B4-8B66-71A87D981331}"/>
                  </a:ext>
                </a:extLst>
              </p14:cNvPr>
              <p14:cNvContentPartPr/>
              <p14:nvPr/>
            </p14:nvContentPartPr>
            <p14:xfrm>
              <a:off x="1695193" y="2511421"/>
              <a:ext cx="230760" cy="370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A4DCB23-31A3-45B4-8B66-71A87D98133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86193" y="2502421"/>
                <a:ext cx="248400" cy="38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015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13.5 Apply the Law of </a:t>
            </a:r>
            <a:r>
              <a:rPr lang="en-US" dirty="0" err="1"/>
              <a:t>Sines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Indeterminant</a:t>
            </a:r>
            <a:r>
              <a:rPr lang="en-US" dirty="0"/>
              <a:t> Case (SSA)</a:t>
            </a:r>
          </a:p>
          <a:p>
            <a:pPr lvl="1"/>
            <a:r>
              <a:rPr lang="en-US" dirty="0"/>
              <a:t>Maybe no triangle, one triangle, or two triangles</a:t>
            </a:r>
          </a:p>
          <a:p>
            <a:r>
              <a:rPr lang="en-US" dirty="0"/>
              <a:t>In these examples, you know a, b, A</a:t>
            </a:r>
          </a:p>
          <a:p>
            <a:r>
              <a:rPr lang="en-US" dirty="0"/>
              <a:t>If A &gt; 90° and…</a:t>
            </a:r>
          </a:p>
          <a:p>
            <a:pPr lvl="1"/>
            <a:r>
              <a:rPr lang="en-US" dirty="0"/>
              <a:t>a ≤ b </a:t>
            </a:r>
            <a:r>
              <a:rPr lang="en-US" dirty="0">
                <a:sym typeface="Wingdings" pitchFamily="2" charset="2"/>
              </a:rPr>
              <a:t> no triangle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a &gt; b  1 triangle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2343150"/>
            <a:ext cx="2581275" cy="127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027" y="3771901"/>
            <a:ext cx="2436648" cy="124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59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13.5 Apply the Law of </a:t>
            </a:r>
            <a:r>
              <a:rPr lang="en-US" dirty="0" err="1"/>
              <a:t>Sines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&lt; 90° and…	(h = b sin A)</a:t>
            </a:r>
          </a:p>
          <a:p>
            <a:pPr lvl="1"/>
            <a:r>
              <a:rPr lang="en-US" dirty="0"/>
              <a:t>h &gt; a </a:t>
            </a:r>
            <a:r>
              <a:rPr lang="en-US" dirty="0">
                <a:sym typeface="Wingdings" pitchFamily="2" charset="2"/>
              </a:rPr>
              <a:t> no triangle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h = a  one triangle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1085850"/>
            <a:ext cx="3419475" cy="135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2594610"/>
            <a:ext cx="3419475" cy="163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71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13.5 Apply the Law of </a:t>
            </a:r>
            <a:r>
              <a:rPr lang="en-US" dirty="0" err="1"/>
              <a:t>Sines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2" indent="-342900">
              <a:buFont typeface="Wingdings 2" pitchFamily="18" charset="2"/>
              <a:buChar char=""/>
            </a:pPr>
            <a:r>
              <a:rPr lang="en-US" dirty="0"/>
              <a:t>a ≥ b </a:t>
            </a:r>
            <a:r>
              <a:rPr lang="en-US" dirty="0">
                <a:sym typeface="Wingdings" pitchFamily="2" charset="2"/>
              </a:rPr>
              <a:t> one triangle</a:t>
            </a:r>
            <a:endParaRPr lang="en-US" dirty="0"/>
          </a:p>
          <a:p>
            <a:pPr marL="742950" lvl="2" indent="-342900">
              <a:buFont typeface="Wingdings 2" pitchFamily="18" charset="2"/>
              <a:buChar char=""/>
            </a:pPr>
            <a:endParaRPr lang="en-US" dirty="0"/>
          </a:p>
          <a:p>
            <a:pPr marL="742950" lvl="2" indent="-342900">
              <a:buFont typeface="Wingdings 2" pitchFamily="18" charset="2"/>
              <a:buChar char=""/>
            </a:pPr>
            <a:endParaRPr lang="en-US" dirty="0"/>
          </a:p>
          <a:p>
            <a:pPr marL="742950" lvl="2" indent="-342900">
              <a:buFont typeface="Wingdings 2" pitchFamily="18" charset="2"/>
              <a:buChar char=""/>
            </a:pPr>
            <a:endParaRPr lang="en-US" dirty="0"/>
          </a:p>
          <a:p>
            <a:pPr marL="742950" lvl="2" indent="-342900">
              <a:buFont typeface="Wingdings 2" pitchFamily="18" charset="2"/>
              <a:buChar char=""/>
            </a:pPr>
            <a:r>
              <a:rPr lang="en-US" dirty="0"/>
              <a:t>h &lt; a &lt; b </a:t>
            </a:r>
            <a:r>
              <a:rPr lang="en-US" dirty="0">
                <a:sym typeface="Wingdings" pitchFamily="2" charset="2"/>
              </a:rPr>
              <a:t> two triangles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361" y="2451147"/>
            <a:ext cx="3308279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175" y="909050"/>
            <a:ext cx="4464649" cy="143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35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13.5 Apply the Law of </a:t>
            </a:r>
            <a:r>
              <a:rPr lang="en-US" dirty="0" err="1"/>
              <a:t>Sines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Solve </a:t>
                </a:r>
                <a:r>
                  <a:rPr lang="el-GR" dirty="0"/>
                  <a:t>Δ</a:t>
                </a:r>
                <a:r>
                  <a:rPr lang="en-US" dirty="0"/>
                  <a:t>ABC</a:t>
                </a:r>
              </a:p>
              <a:p>
                <a:pPr lvl="1"/>
                <a:r>
                  <a:rPr lang="en-US" dirty="0"/>
                  <a:t>A = 122°, a = 18, b = 12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&gt;90°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>
                    <a:solidFill>
                      <a:schemeClr val="accent3"/>
                    </a:solidFill>
                    <a:sym typeface="Wingdings" pitchFamily="2" charset="2"/>
                  </a:rPr>
                  <a:t> one triangle</a:t>
                </a:r>
              </a:p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122°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18</m:t>
                        </m:r>
                      </m:den>
                    </m:f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18</m:t>
                    </m:r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𝐵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=12</m:t>
                    </m:r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122°</m:t>
                        </m:r>
                      </m:e>
                    </m:func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𝐵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12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122°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18</m:t>
                        </m:r>
                      </m:den>
                    </m:f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≈0.5654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𝐵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0.5654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≈34.4°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949" t="-2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7ECE7B5-B9EC-4712-B2B7-6257BAAF9DB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884926"/>
                <a:ext cx="4495800" cy="3709697"/>
              </a:xfrm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C000"/>
                        </a:solidFill>
                        <a:latin typeface="Cambria Math"/>
                      </a:rPr>
                      <m:t>𝐶</m:t>
                    </m:r>
                    <m:r>
                      <a:rPr lang="en-US" i="1" smtClean="0">
                        <a:solidFill>
                          <a:srgbClr val="FFC000"/>
                        </a:solidFill>
                        <a:latin typeface="Cambria Math"/>
                      </a:rPr>
                      <m:t>=180°−34.4°−122°=23.6°</m:t>
                    </m:r>
                  </m:oMath>
                </a14:m>
                <a:endParaRPr lang="en-US" dirty="0"/>
              </a:p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122°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18</m:t>
                        </m:r>
                      </m:den>
                    </m:f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23.6°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𝑐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⋅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122°</m:t>
                        </m:r>
                      </m:e>
                    </m:func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=18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23.6°</m:t>
                        </m:r>
                      </m:e>
                    </m:func>
                  </m:oMath>
                </a14:m>
                <a:endParaRPr lang="en-US" dirty="0"/>
              </a:p>
              <a:p>
                <a:pPr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/>
                      </a:rPr>
                      <m:t>𝑐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18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23.6°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122°</m:t>
                            </m:r>
                          </m:e>
                        </m:func>
                      </m:den>
                    </m:f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≈8.50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7ECE7B5-B9EC-4712-B2B7-6257BAAF9D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884926"/>
                <a:ext cx="4495800" cy="3709697"/>
              </a:xfrm>
              <a:blipFill>
                <a:blip r:embed="rId4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1327983E-28CE-4FB8-BC54-2171410F0C72}"/>
              </a:ext>
            </a:extLst>
          </p:cNvPr>
          <p:cNvGrpSpPr/>
          <p:nvPr/>
        </p:nvGrpSpPr>
        <p:grpSpPr>
          <a:xfrm>
            <a:off x="4114800" y="2993201"/>
            <a:ext cx="3423240" cy="1803240"/>
            <a:chOff x="4114800" y="2993201"/>
            <a:chExt cx="3423240" cy="180324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45BB68F-CD91-41F2-8613-8AEF9DEBAB7A}"/>
                </a:ext>
              </a:extLst>
            </p:cNvPr>
            <p:cNvGrpSpPr/>
            <p:nvPr/>
          </p:nvGrpSpPr>
          <p:grpSpPr>
            <a:xfrm>
              <a:off x="4114800" y="2993201"/>
              <a:ext cx="3423240" cy="1803240"/>
              <a:chOff x="478077" y="3194461"/>
              <a:chExt cx="3423240" cy="18032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5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39F1928C-2FCF-4060-A67D-BAF809C8A93C}"/>
                      </a:ext>
                    </a:extLst>
                  </p14:cNvPr>
                  <p14:cNvContentPartPr/>
                  <p14:nvPr/>
                </p14:nvContentPartPr>
                <p14:xfrm>
                  <a:off x="774717" y="3414061"/>
                  <a:ext cx="38520" cy="16560"/>
                </p14:xfrm>
              </p:contentPart>
            </mc:Choice>
            <mc:Fallback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39F1928C-2FCF-4060-A67D-BAF809C8A93C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765717" y="3405421"/>
                    <a:ext cx="56160" cy="3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3F028533-62C1-4948-8767-40C97E7CB5AA}"/>
                      </a:ext>
                    </a:extLst>
                  </p14:cNvPr>
                  <p14:cNvContentPartPr/>
                  <p14:nvPr/>
                </p14:nvContentPartPr>
                <p14:xfrm>
                  <a:off x="888117" y="3505861"/>
                  <a:ext cx="993960" cy="1192320"/>
                </p14:xfrm>
              </p:contentPart>
            </mc:Choice>
            <mc:Fallback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3F028533-62C1-4948-8767-40C97E7CB5AA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879477" y="3497221"/>
                    <a:ext cx="1011600" cy="120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1AFDA79B-CBF8-4EEC-8CB3-1DA713F0E6B5}"/>
                      </a:ext>
                    </a:extLst>
                  </p14:cNvPr>
                  <p14:cNvContentPartPr/>
                  <p14:nvPr/>
                </p14:nvContentPartPr>
                <p14:xfrm>
                  <a:off x="1865517" y="4641301"/>
                  <a:ext cx="1658160" cy="53280"/>
                </p14:xfrm>
              </p:contentPart>
            </mc:Choice>
            <mc:Fallback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1AFDA79B-CBF8-4EEC-8CB3-1DA713F0E6B5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856517" y="4632301"/>
                    <a:ext cx="1675800" cy="70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19F55DA8-AEEE-491F-989E-BB658320083F}"/>
                      </a:ext>
                    </a:extLst>
                  </p14:cNvPr>
                  <p14:cNvContentPartPr/>
                  <p14:nvPr/>
                </p14:nvContentPartPr>
                <p14:xfrm>
                  <a:off x="870837" y="3449341"/>
                  <a:ext cx="2710080" cy="1143360"/>
                </p14:xfrm>
              </p:contentPart>
            </mc:Choice>
            <mc:Fallback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19F55DA8-AEEE-491F-989E-BB658320083F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61837" y="3440701"/>
                    <a:ext cx="2727720" cy="1161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2AB53B7E-8F2C-4C22-B2CC-AF506A4F2DBD}"/>
                      </a:ext>
                    </a:extLst>
                  </p14:cNvPr>
                  <p14:cNvContentPartPr/>
                  <p14:nvPr/>
                </p14:nvContentPartPr>
                <p14:xfrm>
                  <a:off x="1514517" y="4663621"/>
                  <a:ext cx="201960" cy="334080"/>
                </p14:xfrm>
              </p:contentPart>
            </mc:Choice>
            <mc:Fallback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2AB53B7E-8F2C-4C22-B2CC-AF506A4F2DBD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505877" y="4654621"/>
                    <a:ext cx="219600" cy="35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2FC72F6F-0F76-4D96-A3E3-C6EE5C7005B8}"/>
                      </a:ext>
                    </a:extLst>
                  </p14:cNvPr>
                  <p14:cNvContentPartPr/>
                  <p14:nvPr/>
                </p14:nvContentPartPr>
                <p14:xfrm>
                  <a:off x="1527837" y="4910221"/>
                  <a:ext cx="42120" cy="20520"/>
                </p14:xfrm>
              </p:contentPart>
            </mc:Choice>
            <mc:Fallback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2FC72F6F-0F76-4D96-A3E3-C6EE5C7005B8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519197" y="4901581"/>
                    <a:ext cx="59760" cy="3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D186F8A5-CAA4-4A5E-BAE3-21A9798C7848}"/>
                      </a:ext>
                    </a:extLst>
                  </p14:cNvPr>
                  <p14:cNvContentPartPr/>
                  <p14:nvPr/>
                </p14:nvContentPartPr>
                <p14:xfrm>
                  <a:off x="1515597" y="4875301"/>
                  <a:ext cx="98640" cy="42480"/>
                </p14:xfrm>
              </p:contentPart>
            </mc:Choice>
            <mc:Fallback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D186F8A5-CAA4-4A5E-BAE3-21A9798C7848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506957" y="4866661"/>
                    <a:ext cx="116280" cy="60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CCC9F121-512F-4213-8930-9B2A11C813EF}"/>
                      </a:ext>
                    </a:extLst>
                  </p14:cNvPr>
                  <p14:cNvContentPartPr/>
                  <p14:nvPr/>
                </p14:nvContentPartPr>
                <p14:xfrm>
                  <a:off x="1909437" y="4426381"/>
                  <a:ext cx="32040" cy="168480"/>
                </p14:xfrm>
              </p:contentPart>
            </mc:Choice>
            <mc:Fallback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CCC9F121-512F-4213-8930-9B2A11C813EF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900797" y="4417381"/>
                    <a:ext cx="49680" cy="186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1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09E09EF9-1713-48E9-83F0-E54AD6352B54}"/>
                      </a:ext>
                    </a:extLst>
                  </p14:cNvPr>
                  <p14:cNvContentPartPr/>
                  <p14:nvPr/>
                </p14:nvContentPartPr>
                <p14:xfrm>
                  <a:off x="1988637" y="4480021"/>
                  <a:ext cx="140040" cy="140400"/>
                </p14:xfrm>
              </p:contentPart>
            </mc:Choice>
            <mc:Fallback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09E09EF9-1713-48E9-83F0-E54AD6352B54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979637" y="4471381"/>
                    <a:ext cx="157680" cy="15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062D8C0B-E3B8-44F8-8A01-EDE840D0ACBD}"/>
                      </a:ext>
                    </a:extLst>
                  </p14:cNvPr>
                  <p14:cNvContentPartPr/>
                  <p14:nvPr/>
                </p14:nvContentPartPr>
                <p14:xfrm>
                  <a:off x="2141637" y="4463101"/>
                  <a:ext cx="96840" cy="113760"/>
                </p14:xfrm>
              </p:contentPart>
            </mc:Choice>
            <mc:Fallback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062D8C0B-E3B8-44F8-8A01-EDE840D0ACBD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2132637" y="4454461"/>
                    <a:ext cx="114480" cy="13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641E7B42-E342-414A-9FC9-839CD0F12D9E}"/>
                      </a:ext>
                    </a:extLst>
                  </p14:cNvPr>
                  <p14:cNvContentPartPr/>
                  <p14:nvPr/>
                </p14:nvContentPartPr>
                <p14:xfrm>
                  <a:off x="2243157" y="4365181"/>
                  <a:ext cx="100080" cy="56520"/>
                </p14:xfrm>
              </p:contentPart>
            </mc:Choice>
            <mc:Fallback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641E7B42-E342-414A-9FC9-839CD0F12D9E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2234157" y="4356181"/>
                    <a:ext cx="117720" cy="7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EC6835FF-9765-4488-88C0-E2A626EEC2A1}"/>
                      </a:ext>
                    </a:extLst>
                  </p14:cNvPr>
                  <p14:cNvContentPartPr/>
                  <p14:nvPr/>
                </p14:nvContentPartPr>
                <p14:xfrm>
                  <a:off x="2268357" y="3830581"/>
                  <a:ext cx="174240" cy="99000"/>
                </p14:xfrm>
              </p:contentPart>
            </mc:Choice>
            <mc:Fallback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EC6835FF-9765-4488-88C0-E2A626EEC2A1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2259357" y="3821581"/>
                    <a:ext cx="191880" cy="11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3602E0B8-A05A-4991-B14D-A1D08A6A3C50}"/>
                      </a:ext>
                    </a:extLst>
                  </p14:cNvPr>
                  <p14:cNvContentPartPr/>
                  <p14:nvPr/>
                </p14:nvContentPartPr>
                <p14:xfrm>
                  <a:off x="2645277" y="3724021"/>
                  <a:ext cx="13680" cy="168840"/>
                </p14:xfrm>
              </p:contentPart>
            </mc:Choice>
            <mc:Fallback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3602E0B8-A05A-4991-B14D-A1D08A6A3C50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2636637" y="3715021"/>
                    <a:ext cx="31320" cy="186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D8E4E255-B009-43D8-BC22-20945496A48A}"/>
                      </a:ext>
                    </a:extLst>
                  </p14:cNvPr>
                  <p14:cNvContentPartPr/>
                  <p14:nvPr/>
                </p14:nvContentPartPr>
                <p14:xfrm>
                  <a:off x="2795397" y="3666781"/>
                  <a:ext cx="95040" cy="225000"/>
                </p14:xfrm>
              </p:contentPart>
            </mc:Choice>
            <mc:Fallback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D8E4E255-B009-43D8-BC22-20945496A48A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2786397" y="3658141"/>
                    <a:ext cx="112680" cy="242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3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C683ED15-67FA-4239-BD7A-1017055784D9}"/>
                      </a:ext>
                    </a:extLst>
                  </p14:cNvPr>
                  <p14:cNvContentPartPr/>
                  <p14:nvPr/>
                </p14:nvContentPartPr>
                <p14:xfrm>
                  <a:off x="624957" y="4081141"/>
                  <a:ext cx="86760" cy="198000"/>
                </p14:xfrm>
              </p:contentPart>
            </mc:Choice>
            <mc:Fallback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C683ED15-67FA-4239-BD7A-1017055784D9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615957" y="4072141"/>
                    <a:ext cx="104400" cy="21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5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FA2CF0DF-EDE7-4CF6-8B84-627F81360065}"/>
                      </a:ext>
                    </a:extLst>
                  </p14:cNvPr>
                  <p14:cNvContentPartPr/>
                  <p14:nvPr/>
                </p14:nvContentPartPr>
                <p14:xfrm>
                  <a:off x="941037" y="4114981"/>
                  <a:ext cx="18720" cy="153720"/>
                </p14:xfrm>
              </p:contentPart>
            </mc:Choice>
            <mc:Fallback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FA2CF0DF-EDE7-4CF6-8B84-627F81360065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932037" y="4106341"/>
                    <a:ext cx="36360" cy="171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D2E03B68-5A42-4B92-9595-8D2FA16EB029}"/>
                      </a:ext>
                    </a:extLst>
                  </p14:cNvPr>
                  <p14:cNvContentPartPr/>
                  <p14:nvPr/>
                </p14:nvContentPartPr>
                <p14:xfrm>
                  <a:off x="1050117" y="4103101"/>
                  <a:ext cx="141120" cy="140400"/>
                </p14:xfrm>
              </p:contentPart>
            </mc:Choice>
            <mc:Fallback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D2E03B68-5A42-4B92-9595-8D2FA16EB029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1041477" y="4094461"/>
                    <a:ext cx="158760" cy="15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9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ACF70985-AD6E-43D5-BC63-CF67FFAB9908}"/>
                      </a:ext>
                    </a:extLst>
                  </p14:cNvPr>
                  <p14:cNvContentPartPr/>
                  <p14:nvPr/>
                </p14:nvContentPartPr>
                <p14:xfrm>
                  <a:off x="3710877" y="4544821"/>
                  <a:ext cx="16920" cy="136440"/>
                </p14:xfrm>
              </p:contentPart>
            </mc:Choice>
            <mc:Fallback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ACF70985-AD6E-43D5-BC63-CF67FFAB9908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3701877" y="4535821"/>
                    <a:ext cx="34560" cy="15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1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7997A37D-1B9A-45FE-A5D2-C37A4EDC67FF}"/>
                      </a:ext>
                    </a:extLst>
                  </p14:cNvPr>
                  <p14:cNvContentPartPr/>
                  <p14:nvPr/>
                </p14:nvContentPartPr>
                <p14:xfrm>
                  <a:off x="3715557" y="4455541"/>
                  <a:ext cx="185760" cy="240120"/>
                </p14:xfrm>
              </p:contentPart>
            </mc:Choice>
            <mc:Fallback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7997A37D-1B9A-45FE-A5D2-C37A4EDC67FF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3706917" y="4446541"/>
                    <a:ext cx="203400" cy="25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3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FB44B9C6-6492-4BF6-A44B-CBE44DA7552F}"/>
                      </a:ext>
                    </a:extLst>
                  </p14:cNvPr>
                  <p14:cNvContentPartPr/>
                  <p14:nvPr/>
                </p14:nvContentPartPr>
                <p14:xfrm>
                  <a:off x="478077" y="3194461"/>
                  <a:ext cx="155880" cy="259560"/>
                </p14:xfrm>
              </p:contentPart>
            </mc:Choice>
            <mc:Fallback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FB44B9C6-6492-4BF6-A44B-CBE44DA7552F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469437" y="3185821"/>
                    <a:ext cx="173520" cy="2772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2AF70A5-9AA7-477C-A344-4DEB20B505EA}"/>
                    </a:ext>
                  </a:extLst>
                </p14:cNvPr>
                <p14:cNvContentPartPr/>
                <p14:nvPr/>
              </p14:nvContentPartPr>
              <p14:xfrm>
                <a:off x="6244323" y="4586523"/>
                <a:ext cx="159480" cy="1407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2AF70A5-9AA7-477C-A344-4DEB20B505E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235683" y="4577883"/>
                  <a:ext cx="17712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867F2B4-23AE-45F8-BD7A-C5BA181C1E89}"/>
              </a:ext>
            </a:extLst>
          </p:cNvPr>
          <p:cNvGrpSpPr/>
          <p:nvPr/>
        </p:nvGrpSpPr>
        <p:grpSpPr>
          <a:xfrm>
            <a:off x="6544861" y="4200974"/>
            <a:ext cx="498600" cy="227160"/>
            <a:chOff x="6544861" y="4200974"/>
            <a:chExt cx="498600" cy="22716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537511D-96FF-458B-96A9-5826EB2CBD6B}"/>
                </a:ext>
              </a:extLst>
            </p:cNvPr>
            <p:cNvGrpSpPr/>
            <p:nvPr/>
          </p:nvGrpSpPr>
          <p:grpSpPr>
            <a:xfrm>
              <a:off x="6544861" y="4279814"/>
              <a:ext cx="176760" cy="142200"/>
              <a:chOff x="6544861" y="4279814"/>
              <a:chExt cx="176760" cy="1422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47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DAB7AD1E-4D2A-4CFA-ACD1-3AB4419326A4}"/>
                      </a:ext>
                    </a:extLst>
                  </p14:cNvPr>
                  <p14:cNvContentPartPr/>
                  <p14:nvPr/>
                </p14:nvContentPartPr>
                <p14:xfrm>
                  <a:off x="6544861" y="4297094"/>
                  <a:ext cx="64440" cy="124920"/>
                </p14:xfrm>
              </p:contentPart>
            </mc:Choice>
            <mc:Fallback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DAB7AD1E-4D2A-4CFA-ACD1-3AB4419326A4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6536221" y="4288454"/>
                    <a:ext cx="82080" cy="14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9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2F5B29D8-EA3D-4AEA-AED1-00DA23CB405F}"/>
                      </a:ext>
                    </a:extLst>
                  </p14:cNvPr>
                  <p14:cNvContentPartPr/>
                  <p14:nvPr/>
                </p14:nvContentPartPr>
                <p14:xfrm>
                  <a:off x="6652501" y="4322294"/>
                  <a:ext cx="35280" cy="33120"/>
                </p14:xfrm>
              </p:contentPart>
            </mc:Choice>
            <mc:Fallback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2F5B29D8-EA3D-4AEA-AED1-00DA23CB405F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6643861" y="4313294"/>
                    <a:ext cx="52920" cy="50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1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0D19480F-0369-447C-87C6-BD0740155A51}"/>
                      </a:ext>
                    </a:extLst>
                  </p14:cNvPr>
                  <p14:cNvContentPartPr/>
                  <p14:nvPr/>
                </p14:nvContentPartPr>
                <p14:xfrm>
                  <a:off x="6702181" y="4279814"/>
                  <a:ext cx="19440" cy="128520"/>
                </p14:xfrm>
              </p:contentPart>
            </mc:Choice>
            <mc:Fallback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0D19480F-0369-447C-87C6-BD0740155A51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6693181" y="4271174"/>
                    <a:ext cx="37080" cy="1461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87E0FF0-0A3A-44DE-A3E3-3D8DAB599F6C}"/>
                </a:ext>
              </a:extLst>
            </p:cNvPr>
            <p:cNvGrpSpPr/>
            <p:nvPr/>
          </p:nvGrpSpPr>
          <p:grpSpPr>
            <a:xfrm>
              <a:off x="6814861" y="4200974"/>
              <a:ext cx="228600" cy="227160"/>
              <a:chOff x="6814861" y="4200974"/>
              <a:chExt cx="228600" cy="2271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53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D2D21865-8268-49EF-A01A-7D74BFBCE462}"/>
                      </a:ext>
                    </a:extLst>
                  </p14:cNvPr>
                  <p14:cNvContentPartPr/>
                  <p14:nvPr/>
                </p14:nvContentPartPr>
                <p14:xfrm>
                  <a:off x="6814861" y="4421294"/>
                  <a:ext cx="3960" cy="6840"/>
                </p14:xfrm>
              </p:contentPart>
            </mc:Choice>
            <mc:Fallback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D2D21865-8268-49EF-A01A-7D74BFBCE462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6805861" y="4412294"/>
                    <a:ext cx="21600" cy="2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5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191CEF07-F3B5-4C52-82CD-DD6B1DE323DF}"/>
                      </a:ext>
                    </a:extLst>
                  </p14:cNvPr>
                  <p14:cNvContentPartPr/>
                  <p14:nvPr/>
                </p14:nvContentPartPr>
                <p14:xfrm>
                  <a:off x="6846181" y="4269374"/>
                  <a:ext cx="50400" cy="70920"/>
                </p14:xfrm>
              </p:contentPart>
            </mc:Choice>
            <mc:Fallback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191CEF07-F3B5-4C52-82CD-DD6B1DE323DF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6837181" y="4260374"/>
                    <a:ext cx="68040" cy="88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7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56D00B13-3E98-451F-AC4F-538656831F7B}"/>
                      </a:ext>
                    </a:extLst>
                  </p14:cNvPr>
                  <p14:cNvContentPartPr/>
                  <p14:nvPr/>
                </p14:nvContentPartPr>
                <p14:xfrm>
                  <a:off x="6931501" y="4269374"/>
                  <a:ext cx="18720" cy="132120"/>
                </p14:xfrm>
              </p:contentPart>
            </mc:Choice>
            <mc:Fallback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56D00B13-3E98-451F-AC4F-538656831F7B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6922861" y="4260374"/>
                    <a:ext cx="36360" cy="14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9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27229F1B-F350-48CB-8E19-FA22BF144F20}"/>
                      </a:ext>
                    </a:extLst>
                  </p14:cNvPr>
                  <p14:cNvContentPartPr/>
                  <p14:nvPr/>
                </p14:nvContentPartPr>
                <p14:xfrm>
                  <a:off x="7004941" y="4200974"/>
                  <a:ext cx="38520" cy="57600"/>
                </p14:xfrm>
              </p:contentPart>
            </mc:Choice>
            <mc:Fallback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27229F1B-F350-48CB-8E19-FA22BF144F20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6996301" y="4191974"/>
                    <a:ext cx="56160" cy="752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843387D-E9C2-4B6A-8A71-214248DDD1E0}"/>
              </a:ext>
            </a:extLst>
          </p:cNvPr>
          <p:cNvGrpSpPr/>
          <p:nvPr/>
        </p:nvGrpSpPr>
        <p:grpSpPr>
          <a:xfrm>
            <a:off x="4747337" y="3317923"/>
            <a:ext cx="511200" cy="232920"/>
            <a:chOff x="4747337" y="3317923"/>
            <a:chExt cx="511200" cy="23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E711C42-FEB3-4388-B280-8B04E3EBC6C6}"/>
                    </a:ext>
                  </a:extLst>
                </p14:cNvPr>
                <p14:cNvContentPartPr/>
                <p14:nvPr/>
              </p14:nvContentPartPr>
              <p14:xfrm>
                <a:off x="4747337" y="3402883"/>
                <a:ext cx="79560" cy="147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E711C42-FEB3-4388-B280-8B04E3EBC6C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738337" y="3394243"/>
                  <a:ext cx="97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80867B7-F0B6-43FC-A3BA-D30818972BD2}"/>
                    </a:ext>
                  </a:extLst>
                </p14:cNvPr>
                <p14:cNvContentPartPr/>
                <p14:nvPr/>
              </p14:nvContentPartPr>
              <p14:xfrm>
                <a:off x="4891697" y="3392443"/>
                <a:ext cx="76320" cy="1389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80867B7-F0B6-43FC-A3BA-D30818972BD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883057" y="3383443"/>
                  <a:ext cx="939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675A4ED-8A48-4CAF-B711-210B85D190E7}"/>
                    </a:ext>
                  </a:extLst>
                </p14:cNvPr>
                <p14:cNvContentPartPr/>
                <p14:nvPr/>
              </p14:nvContentPartPr>
              <p14:xfrm>
                <a:off x="5051897" y="3529963"/>
                <a:ext cx="3600" cy="36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675A4ED-8A48-4CAF-B711-210B85D190E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043257" y="3521323"/>
                  <a:ext cx="21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BF971BD-34E7-4F27-8988-FF73D2E1D027}"/>
                    </a:ext>
                  </a:extLst>
                </p14:cNvPr>
                <p14:cNvContentPartPr/>
                <p14:nvPr/>
              </p14:nvContentPartPr>
              <p14:xfrm>
                <a:off x="5078897" y="3373363"/>
                <a:ext cx="128520" cy="1713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BF971BD-34E7-4F27-8988-FF73D2E1D02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070257" y="3364363"/>
                  <a:ext cx="1461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D8775B7-C211-4ABF-A55E-6831BFE9B05A}"/>
                    </a:ext>
                  </a:extLst>
                </p14:cNvPr>
                <p14:cNvContentPartPr/>
                <p14:nvPr/>
              </p14:nvContentPartPr>
              <p14:xfrm>
                <a:off x="5231537" y="3317923"/>
                <a:ext cx="27000" cy="597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D8775B7-C211-4ABF-A55E-6831BFE9B05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222537" y="3308923"/>
                  <a:ext cx="4464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F595332-1623-437A-A3AF-12ACBF556ED6}"/>
              </a:ext>
            </a:extLst>
          </p:cNvPr>
          <p:cNvGrpSpPr/>
          <p:nvPr/>
        </p:nvGrpSpPr>
        <p:grpSpPr>
          <a:xfrm>
            <a:off x="6505763" y="4756139"/>
            <a:ext cx="466920" cy="201960"/>
            <a:chOff x="6505763" y="4756139"/>
            <a:chExt cx="466920" cy="20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A1A228B-2456-4175-A16E-C23E2E625CC2}"/>
                    </a:ext>
                  </a:extLst>
                </p14:cNvPr>
                <p14:cNvContentPartPr/>
                <p14:nvPr/>
              </p14:nvContentPartPr>
              <p14:xfrm>
                <a:off x="6505763" y="4761899"/>
                <a:ext cx="139680" cy="1933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A1A228B-2456-4175-A16E-C23E2E625CC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496763" y="4752899"/>
                  <a:ext cx="157320" cy="210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A7D72F1-7E88-4452-A0E8-7D9494C26FC7}"/>
                </a:ext>
              </a:extLst>
            </p:cNvPr>
            <p:cNvGrpSpPr/>
            <p:nvPr/>
          </p:nvGrpSpPr>
          <p:grpSpPr>
            <a:xfrm>
              <a:off x="6761363" y="4756139"/>
              <a:ext cx="211320" cy="201960"/>
              <a:chOff x="6761363" y="4756139"/>
              <a:chExt cx="211320" cy="2019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73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2CBBA968-41BC-4DCE-A390-F8B07E494816}"/>
                      </a:ext>
                    </a:extLst>
                  </p14:cNvPr>
                  <p14:cNvContentPartPr/>
                  <p14:nvPr/>
                </p14:nvContentPartPr>
                <p14:xfrm>
                  <a:off x="6761363" y="4951259"/>
                  <a:ext cx="6120" cy="6840"/>
                </p14:xfrm>
              </p:contentPart>
            </mc:Choice>
            <mc:Fallback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2CBBA968-41BC-4DCE-A390-F8B07E494816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6752363" y="4942259"/>
                    <a:ext cx="23760" cy="2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5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1354FE53-E526-4304-B2A1-79EB1592BB12}"/>
                      </a:ext>
                    </a:extLst>
                  </p14:cNvPr>
                  <p14:cNvContentPartPr/>
                  <p14:nvPr/>
                </p14:nvContentPartPr>
                <p14:xfrm>
                  <a:off x="6856043" y="4756139"/>
                  <a:ext cx="116640" cy="185400"/>
                </p14:xfrm>
              </p:contentPart>
            </mc:Choice>
            <mc:Fallback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1354FE53-E526-4304-B2A1-79EB1592BB12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6847043" y="4747139"/>
                    <a:ext cx="134280" cy="203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4705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13.5 Apply the Law of </a:t>
            </a:r>
            <a:r>
              <a:rPr lang="en-US" dirty="0" err="1"/>
              <a:t>Sines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1200150"/>
                <a:ext cx="4495800" cy="394334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Solve </a:t>
                </a:r>
                <a:r>
                  <a:rPr lang="el-GR" dirty="0"/>
                  <a:t>Δ</a:t>
                </a:r>
                <a:r>
                  <a:rPr lang="en-US" dirty="0"/>
                  <a:t>ABC</a:t>
                </a:r>
              </a:p>
              <a:p>
                <a:pPr lvl="1"/>
                <a:r>
                  <a:rPr lang="en-US" dirty="0"/>
                  <a:t>A = 36°, a = 9, b = 12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func>
                      <m:func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=12</m:t>
                    </m:r>
                    <m:func>
                      <m:func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e>
                    </m:func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°=7.05;</m:t>
                    </m:r>
                  </m:oMath>
                </a14:m>
                <a:br>
                  <a:rPr lang="en-US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  <a:sym typeface="Wingdings" pitchFamily="2" charset="2"/>
                  </a:rPr>
                  <a:t> two solutions</a:t>
                </a:r>
              </a:p>
              <a:p>
                <a:pPr/>
                <a:r>
                  <a:rPr lang="en-US" dirty="0">
                    <a:latin typeface="Cambria Math" panose="02040503050406030204" pitchFamily="18" charset="0"/>
                  </a:rPr>
                  <a:t>First solution</a:t>
                </a:r>
              </a:p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36°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9</m:t>
                    </m:r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𝐵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=12</m:t>
                    </m:r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36°</m:t>
                        </m:r>
                      </m:e>
                    </m:func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𝐵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12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36°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≈0.7837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𝐵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0.7837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≈51.6°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200150"/>
                <a:ext cx="4495800" cy="3943349"/>
              </a:xfrm>
              <a:blipFill>
                <a:blip r:embed="rId3"/>
                <a:stretch>
                  <a:fillRect l="-678" t="-2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A9151E6-F26A-4269-B449-3F0D9BB9CC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=180°−51.6°−36°=92.4°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i="1">
                        <a:solidFill>
                          <a:srgbClr val="FFC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en-US" dirty="0">
                  <a:solidFill>
                    <a:srgbClr val="FFC00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36°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i="1">
                        <a:solidFill>
                          <a:srgbClr val="FFC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92.4°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en-US" dirty="0">
                  <a:solidFill>
                    <a:srgbClr val="FFC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C000"/>
                        </a:solidFill>
                        <a:latin typeface="Cambria Math"/>
                      </a:rPr>
                      <m:t>𝑐</m:t>
                    </m:r>
                    <m:func>
                      <m:func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C000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36°</m:t>
                        </m:r>
                      </m:e>
                    </m:func>
                    <m:r>
                      <a:rPr lang="en-US" i="1">
                        <a:solidFill>
                          <a:srgbClr val="FFC000"/>
                        </a:solidFill>
                        <a:latin typeface="Cambria Math"/>
                      </a:rPr>
                      <m:t>=9</m:t>
                    </m:r>
                    <m:func>
                      <m:func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C000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92.4°</m:t>
                        </m:r>
                      </m:e>
                    </m:func>
                  </m:oMath>
                </a14:m>
                <a:endParaRPr lang="en-US" dirty="0">
                  <a:solidFill>
                    <a:srgbClr val="FFC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C000"/>
                        </a:solidFill>
                        <a:latin typeface="Cambria Math"/>
                      </a:rPr>
                      <m:t>𝑐</m:t>
                    </m:r>
                    <m:r>
                      <a:rPr lang="en-US" i="1">
                        <a:solidFill>
                          <a:srgbClr val="FFC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9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92.4°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36°</m:t>
                            </m:r>
                          </m:e>
                        </m:func>
                      </m:den>
                    </m:f>
                    <m:r>
                      <a:rPr lang="en-US" i="1">
                        <a:solidFill>
                          <a:srgbClr val="FFC000"/>
                        </a:solidFill>
                        <a:latin typeface="Cambria Math"/>
                      </a:rPr>
                      <m:t>≈15.3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A9151E6-F26A-4269-B449-3F0D9BB9C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8C82C910-C285-4DB3-887F-23025F8C2450}"/>
              </a:ext>
            </a:extLst>
          </p:cNvPr>
          <p:cNvGrpSpPr/>
          <p:nvPr/>
        </p:nvGrpSpPr>
        <p:grpSpPr>
          <a:xfrm>
            <a:off x="4347176" y="3477313"/>
            <a:ext cx="2441160" cy="1363778"/>
            <a:chOff x="4347176" y="3477313"/>
            <a:chExt cx="2441160" cy="136377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6E073BE-53B7-4C5B-9436-7CBF6BD6D9FA}"/>
                    </a:ext>
                  </a:extLst>
                </p14:cNvPr>
                <p14:cNvContentPartPr/>
                <p14:nvPr/>
              </p14:nvContentPartPr>
              <p14:xfrm>
                <a:off x="4573976" y="4485673"/>
                <a:ext cx="1925640" cy="90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6E073BE-53B7-4C5B-9436-7CBF6BD6D9F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65336" y="4476673"/>
                  <a:ext cx="1943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C02B5F7-8743-4BD1-82CB-19A8BBE7E0F6}"/>
                    </a:ext>
                  </a:extLst>
                </p14:cNvPr>
                <p14:cNvContentPartPr/>
                <p14:nvPr/>
              </p14:nvContentPartPr>
              <p14:xfrm>
                <a:off x="5911376" y="3744793"/>
                <a:ext cx="600480" cy="8568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C02B5F7-8743-4BD1-82CB-19A8BBE7E0F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02736" y="3735793"/>
                  <a:ext cx="618120" cy="87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903E637-0402-4D62-9E16-FA2BEB01BAC7}"/>
                    </a:ext>
                  </a:extLst>
                </p14:cNvPr>
                <p14:cNvContentPartPr/>
                <p14:nvPr/>
              </p14:nvContentPartPr>
              <p14:xfrm>
                <a:off x="4571096" y="3805993"/>
                <a:ext cx="1259640" cy="684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903E637-0402-4D62-9E16-FA2BEB01BAC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62456" y="3796993"/>
                  <a:ext cx="1277280" cy="70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F52538E-0DAE-45B8-B1FF-40FD6728D5D0}"/>
                    </a:ext>
                  </a:extLst>
                </p14:cNvPr>
                <p14:cNvContentPartPr/>
                <p14:nvPr/>
              </p14:nvContentPartPr>
              <p14:xfrm>
                <a:off x="6620576" y="4514833"/>
                <a:ext cx="8640" cy="241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F52538E-0DAE-45B8-B1FF-40FD6728D5D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11576" y="4505833"/>
                  <a:ext cx="262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8D4FD35-0060-488C-9A7C-1C71A1E91842}"/>
                    </a:ext>
                  </a:extLst>
                </p14:cNvPr>
                <p14:cNvContentPartPr/>
                <p14:nvPr/>
              </p14:nvContentPartPr>
              <p14:xfrm>
                <a:off x="6608696" y="4518433"/>
                <a:ext cx="179640" cy="263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8D4FD35-0060-488C-9A7C-1C71A1E9184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600056" y="4509793"/>
                  <a:ext cx="1972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DCF2DE2-936A-4FA4-A718-63AE800B7B04}"/>
                    </a:ext>
                  </a:extLst>
                </p14:cNvPr>
                <p14:cNvContentPartPr/>
                <p14:nvPr/>
              </p14:nvContentPartPr>
              <p14:xfrm>
                <a:off x="5778536" y="3477313"/>
                <a:ext cx="189720" cy="154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DCF2DE2-936A-4FA4-A718-63AE800B7B0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769536" y="3468313"/>
                  <a:ext cx="207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8171F1A-9D85-4623-BD57-C18858BD8E35}"/>
                    </a:ext>
                  </a:extLst>
                </p14:cNvPr>
                <p14:cNvContentPartPr/>
                <p14:nvPr/>
              </p14:nvContentPartPr>
              <p14:xfrm>
                <a:off x="4347176" y="4369753"/>
                <a:ext cx="171720" cy="2790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8171F1A-9D85-4623-BD57-C18858BD8E3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38536" y="4361113"/>
                  <a:ext cx="1893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A300197-DF6F-4FA1-BCB2-39080963C234}"/>
                    </a:ext>
                  </a:extLst>
                </p14:cNvPr>
                <p14:cNvContentPartPr/>
                <p14:nvPr/>
              </p14:nvContentPartPr>
              <p14:xfrm>
                <a:off x="4363016" y="4531033"/>
                <a:ext cx="60480" cy="19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A300197-DF6F-4FA1-BCB2-39080963C23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354016" y="4522033"/>
                  <a:ext cx="78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F51BB98-1D11-4061-8390-48EA526F6371}"/>
                    </a:ext>
                  </a:extLst>
                </p14:cNvPr>
                <p14:cNvContentPartPr/>
                <p14:nvPr/>
              </p14:nvContentPartPr>
              <p14:xfrm>
                <a:off x="4884448" y="4327731"/>
                <a:ext cx="136800" cy="147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F51BB98-1D11-4061-8390-48EA526F637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875448" y="4319091"/>
                  <a:ext cx="1544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EE24DCD-A5B9-44F6-8751-0368B35A34D9}"/>
                    </a:ext>
                  </a:extLst>
                </p14:cNvPr>
                <p14:cNvContentPartPr/>
                <p14:nvPr/>
              </p14:nvContentPartPr>
              <p14:xfrm>
                <a:off x="5043568" y="4308291"/>
                <a:ext cx="111240" cy="1540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EE24DCD-A5B9-44F6-8751-0368B35A34D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34928" y="4299291"/>
                  <a:ext cx="128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1DBFC85-89BE-4A39-9241-3BC73310E274}"/>
                    </a:ext>
                  </a:extLst>
                </p14:cNvPr>
                <p14:cNvContentPartPr/>
                <p14:nvPr/>
              </p14:nvContentPartPr>
              <p14:xfrm>
                <a:off x="5158408" y="4258251"/>
                <a:ext cx="29520" cy="41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1DBFC85-89BE-4A39-9241-3BC73310E27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149768" y="4249251"/>
                  <a:ext cx="471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699B9BC-193D-4A90-80E6-78310C44A6FA}"/>
                    </a:ext>
                  </a:extLst>
                </p14:cNvPr>
                <p14:cNvContentPartPr/>
                <p14:nvPr/>
              </p14:nvContentPartPr>
              <p14:xfrm>
                <a:off x="6222928" y="4046931"/>
                <a:ext cx="103320" cy="93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699B9BC-193D-4A90-80E6-78310C44A6F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214288" y="4038291"/>
                  <a:ext cx="1209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33055CD-3A5F-437C-93C5-BDAEC714D05C}"/>
                    </a:ext>
                  </a:extLst>
                </p14:cNvPr>
                <p14:cNvContentPartPr/>
                <p14:nvPr/>
              </p14:nvContentPartPr>
              <p14:xfrm>
                <a:off x="6413728" y="3853971"/>
                <a:ext cx="148320" cy="200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33055CD-3A5F-437C-93C5-BDAEC714D05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404728" y="3845331"/>
                  <a:ext cx="1659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F982526-F8C1-4EB0-9502-7486E8C96F14}"/>
                    </a:ext>
                  </a:extLst>
                </p14:cNvPr>
                <p14:cNvContentPartPr/>
                <p14:nvPr/>
              </p14:nvContentPartPr>
              <p14:xfrm>
                <a:off x="4924768" y="3906891"/>
                <a:ext cx="154440" cy="207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F982526-F8C1-4EB0-9502-7486E8C96F1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915768" y="3898251"/>
                  <a:ext cx="1720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4D5408E-8A8E-42E6-8CFE-83F77526AC77}"/>
                    </a:ext>
                  </a:extLst>
                </p14:cNvPr>
                <p14:cNvContentPartPr/>
                <p14:nvPr/>
              </p14:nvContentPartPr>
              <p14:xfrm>
                <a:off x="5223928" y="3830211"/>
                <a:ext cx="68400" cy="138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4D5408E-8A8E-42E6-8CFE-83F77526AC7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214928" y="3821211"/>
                  <a:ext cx="86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23C2343-DFB6-4D97-AD3C-BCB149AFF73B}"/>
                    </a:ext>
                  </a:extLst>
                </p14:cNvPr>
                <p14:cNvContentPartPr/>
                <p14:nvPr/>
              </p14:nvContentPartPr>
              <p14:xfrm>
                <a:off x="5317168" y="3762891"/>
                <a:ext cx="160200" cy="160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23C2343-DFB6-4D97-AD3C-BCB149AFF73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308168" y="3753891"/>
                  <a:ext cx="177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D922D6F-9692-41F5-8F2E-013416B2E6D7}"/>
                    </a:ext>
                  </a:extLst>
                </p14:cNvPr>
                <p14:cNvContentPartPr/>
                <p14:nvPr/>
              </p14:nvContentPartPr>
              <p14:xfrm>
                <a:off x="5457928" y="4656411"/>
                <a:ext cx="159480" cy="1846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D922D6F-9692-41F5-8F2E-013416B2E6D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449288" y="4647411"/>
                  <a:ext cx="17712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603AF3E-3645-400A-937B-7A8707F58606}"/>
              </a:ext>
            </a:extLst>
          </p:cNvPr>
          <p:cNvGrpSpPr/>
          <p:nvPr/>
        </p:nvGrpSpPr>
        <p:grpSpPr>
          <a:xfrm>
            <a:off x="5912353" y="4285053"/>
            <a:ext cx="398880" cy="201240"/>
            <a:chOff x="5912353" y="4285053"/>
            <a:chExt cx="398880" cy="20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66A5B2B-109C-4E02-B08D-69135C1094EC}"/>
                    </a:ext>
                  </a:extLst>
                </p14:cNvPr>
                <p14:cNvContentPartPr/>
                <p14:nvPr/>
              </p14:nvContentPartPr>
              <p14:xfrm>
                <a:off x="5912353" y="4308813"/>
                <a:ext cx="115560" cy="172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66A5B2B-109C-4E02-B08D-69135C1094E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903713" y="4300173"/>
                  <a:ext cx="133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6858DF0-67D4-4618-BCBD-1443B1035960}"/>
                    </a:ext>
                  </a:extLst>
                </p14:cNvPr>
                <p14:cNvContentPartPr/>
                <p14:nvPr/>
              </p14:nvContentPartPr>
              <p14:xfrm>
                <a:off x="6049513" y="4338693"/>
                <a:ext cx="5760" cy="118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6858DF0-67D4-4618-BCBD-1443B103596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40873" y="4330053"/>
                  <a:ext cx="234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5740588-F2D9-4015-8EAE-573522E918AC}"/>
                    </a:ext>
                  </a:extLst>
                </p14:cNvPr>
                <p14:cNvContentPartPr/>
                <p14:nvPr/>
              </p14:nvContentPartPr>
              <p14:xfrm>
                <a:off x="6129793" y="4485933"/>
                <a:ext cx="2880" cy="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5740588-F2D9-4015-8EAE-573522E918A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21153" y="4477293"/>
                  <a:ext cx="2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19DE58E-D954-4ACA-A6E2-6C806DA25690}"/>
                    </a:ext>
                  </a:extLst>
                </p14:cNvPr>
                <p14:cNvContentPartPr/>
                <p14:nvPr/>
              </p14:nvContentPartPr>
              <p14:xfrm>
                <a:off x="6202153" y="4331493"/>
                <a:ext cx="83520" cy="1512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19DE58E-D954-4ACA-A6E2-6C806DA2569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193153" y="4322493"/>
                  <a:ext cx="101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A769E8B-04CB-492E-B43B-E6FEFB5294D9}"/>
                    </a:ext>
                  </a:extLst>
                </p14:cNvPr>
                <p14:cNvContentPartPr/>
                <p14:nvPr/>
              </p14:nvContentPartPr>
              <p14:xfrm>
                <a:off x="6257593" y="4285053"/>
                <a:ext cx="53640" cy="615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A769E8B-04CB-492E-B43B-E6FEFB5294D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248593" y="4276413"/>
                  <a:ext cx="7128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74B847E-392E-4412-9BC4-6BBA03380F2B}"/>
              </a:ext>
            </a:extLst>
          </p:cNvPr>
          <p:cNvGrpSpPr/>
          <p:nvPr/>
        </p:nvGrpSpPr>
        <p:grpSpPr>
          <a:xfrm>
            <a:off x="5714407" y="3827827"/>
            <a:ext cx="360720" cy="218520"/>
            <a:chOff x="5714407" y="3827827"/>
            <a:chExt cx="360720" cy="21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9C4EA8E-153D-4596-9F72-7EFBDB9F5BF2}"/>
                    </a:ext>
                  </a:extLst>
                </p14:cNvPr>
                <p14:cNvContentPartPr/>
                <p14:nvPr/>
              </p14:nvContentPartPr>
              <p14:xfrm>
                <a:off x="5714407" y="3904147"/>
                <a:ext cx="74880" cy="1209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9C4EA8E-153D-4596-9F72-7EFBDB9F5BF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705767" y="3895507"/>
                  <a:ext cx="925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C2A04B8-AD0A-48A3-BB48-D89A9F55CB16}"/>
                    </a:ext>
                  </a:extLst>
                </p14:cNvPr>
                <p14:cNvContentPartPr/>
                <p14:nvPr/>
              </p14:nvContentPartPr>
              <p14:xfrm>
                <a:off x="5804047" y="3913147"/>
                <a:ext cx="55080" cy="1332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C2A04B8-AD0A-48A3-BB48-D89A9F55CB1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795047" y="3904147"/>
                  <a:ext cx="72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AF9C149-4988-4422-80D3-5C09F336DD38}"/>
                    </a:ext>
                  </a:extLst>
                </p14:cNvPr>
                <p14:cNvContentPartPr/>
                <p14:nvPr/>
              </p14:nvContentPartPr>
              <p14:xfrm>
                <a:off x="5943727" y="4030867"/>
                <a:ext cx="5760" cy="57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AF9C149-4988-4422-80D3-5C09F336DD3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934727" y="4022227"/>
                  <a:ext cx="23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CA2088D-33A6-41E9-83F1-58CC13BA1CCE}"/>
                    </a:ext>
                  </a:extLst>
                </p14:cNvPr>
                <p14:cNvContentPartPr/>
                <p14:nvPr/>
              </p14:nvContentPartPr>
              <p14:xfrm>
                <a:off x="5953447" y="3906667"/>
                <a:ext cx="37080" cy="399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CA2088D-33A6-41E9-83F1-58CC13BA1CC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944447" y="3898027"/>
                  <a:ext cx="54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01E14C9-E35D-4527-BAB0-96EFA2578BAE}"/>
                    </a:ext>
                  </a:extLst>
                </p14:cNvPr>
                <p14:cNvContentPartPr/>
                <p14:nvPr/>
              </p14:nvContentPartPr>
              <p14:xfrm>
                <a:off x="5982967" y="3894067"/>
                <a:ext cx="20880" cy="1234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01E14C9-E35D-4527-BAB0-96EFA2578BA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974327" y="3885427"/>
                  <a:ext cx="385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00A1117-F488-4349-9AD6-EC6A8B8E2FC3}"/>
                    </a:ext>
                  </a:extLst>
                </p14:cNvPr>
                <p14:cNvContentPartPr/>
                <p14:nvPr/>
              </p14:nvContentPartPr>
              <p14:xfrm>
                <a:off x="6042727" y="3827827"/>
                <a:ext cx="32400" cy="741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00A1117-F488-4349-9AD6-EC6A8B8E2FC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033727" y="3818827"/>
                  <a:ext cx="5004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A12C371-0C10-4724-BD73-A01B5BF1AD90}"/>
              </a:ext>
            </a:extLst>
          </p:cNvPr>
          <p:cNvGrpSpPr/>
          <p:nvPr/>
        </p:nvGrpSpPr>
        <p:grpSpPr>
          <a:xfrm>
            <a:off x="5689553" y="4662867"/>
            <a:ext cx="415440" cy="195840"/>
            <a:chOff x="5689553" y="4662867"/>
            <a:chExt cx="415440" cy="19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8BE8F98-56BA-4846-BF37-99BFEDCCCD0B}"/>
                    </a:ext>
                  </a:extLst>
                </p14:cNvPr>
                <p14:cNvContentPartPr/>
                <p14:nvPr/>
              </p14:nvContentPartPr>
              <p14:xfrm>
                <a:off x="5689553" y="4688787"/>
                <a:ext cx="5400" cy="1371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8BE8F98-56BA-4846-BF37-99BFEDCCCD0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680553" y="4679787"/>
                  <a:ext cx="23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7EB9C0F-0D4B-46BB-B60D-5D39763DEB84}"/>
                    </a:ext>
                  </a:extLst>
                </p14:cNvPr>
                <p14:cNvContentPartPr/>
                <p14:nvPr/>
              </p14:nvContentPartPr>
              <p14:xfrm>
                <a:off x="5798273" y="4698507"/>
                <a:ext cx="61920" cy="1339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7EB9C0F-0D4B-46BB-B60D-5D39763DEB8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789633" y="4689867"/>
                  <a:ext cx="79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ACB3A03-086C-4B77-BDEF-C62FF13889AF}"/>
                    </a:ext>
                  </a:extLst>
                </p14:cNvPr>
                <p14:cNvContentPartPr/>
                <p14:nvPr/>
              </p14:nvContentPartPr>
              <p14:xfrm>
                <a:off x="5954513" y="4821267"/>
                <a:ext cx="2520" cy="4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ACB3A03-086C-4B77-BDEF-C62FF13889A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945513" y="4812267"/>
                  <a:ext cx="20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9C6073D-A569-4399-9C8E-0352B05C5FC5}"/>
                    </a:ext>
                  </a:extLst>
                </p14:cNvPr>
                <p14:cNvContentPartPr/>
                <p14:nvPr/>
              </p14:nvContentPartPr>
              <p14:xfrm>
                <a:off x="5982233" y="4662867"/>
                <a:ext cx="122760" cy="195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9C6073D-A569-4399-9C8E-0352B05C5FC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973593" y="4654227"/>
                  <a:ext cx="140400" cy="213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5246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13.5 Apply the Law of </a:t>
            </a:r>
            <a:r>
              <a:rPr lang="en-US" dirty="0" err="1"/>
              <a:t>Sines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813270"/>
                <a:ext cx="4495800" cy="433022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Solve </a:t>
                </a:r>
                <a:r>
                  <a:rPr lang="el-GR" dirty="0"/>
                  <a:t>Δ</a:t>
                </a:r>
                <a:r>
                  <a:rPr lang="en-US" dirty="0"/>
                  <a:t>ABC</a:t>
                </a:r>
              </a:p>
              <a:p>
                <a:pPr lvl="1"/>
                <a:r>
                  <a:rPr lang="en-US" dirty="0"/>
                  <a:t>A = 36°, a = 9, b = 12</a:t>
                </a:r>
              </a:p>
              <a:p>
                <a:pPr/>
                <a:r>
                  <a:rPr lang="en-US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Second solution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To angles for B and they are supplementary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180°−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b="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=180°−51.6°=128.4°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chemeClr val="accent3"/>
                        </a:solidFill>
                        <a:latin typeface="Cambria Math"/>
                      </a:rPr>
                      <m:t>=180°−128.4°−36°=15.6°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i="1">
                        <a:solidFill>
                          <a:srgbClr val="FFC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𝐶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</m:oMath>
                </a14:m>
                <a:endParaRPr lang="en-US" dirty="0">
                  <a:solidFill>
                    <a:srgbClr val="FFC00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36°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i="1">
                        <a:solidFill>
                          <a:srgbClr val="FFC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15.6°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</m:oMath>
                </a14:m>
                <a:endParaRPr lang="en-US" dirty="0">
                  <a:solidFill>
                    <a:srgbClr val="FFC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C000"/>
                        </a:solidFill>
                        <a:latin typeface="Cambria Math"/>
                      </a:rPr>
                      <m:t>𝑐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func>
                      <m:func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C000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36°</m:t>
                        </m:r>
                      </m:e>
                    </m:func>
                    <m:r>
                      <a:rPr lang="en-US" i="1">
                        <a:solidFill>
                          <a:srgbClr val="FFC000"/>
                        </a:solidFill>
                        <a:latin typeface="Cambria Math"/>
                      </a:rPr>
                      <m:t>=9</m:t>
                    </m:r>
                    <m:func>
                      <m:func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C000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15.6°</m:t>
                        </m:r>
                      </m:e>
                    </m:func>
                  </m:oMath>
                </a14:m>
                <a:endParaRPr lang="en-US" dirty="0">
                  <a:solidFill>
                    <a:srgbClr val="FFC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C000"/>
                        </a:solidFill>
                        <a:latin typeface="Cambria Math"/>
                      </a:rPr>
                      <m:t>𝑐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solidFill>
                          <a:srgbClr val="FFC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9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15.6°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36°</m:t>
                            </m:r>
                          </m:e>
                        </m:func>
                      </m:den>
                    </m:f>
                    <m:r>
                      <a:rPr lang="en-US" i="1">
                        <a:solidFill>
                          <a:srgbClr val="FFC000"/>
                        </a:solidFill>
                        <a:latin typeface="Cambria Math"/>
                      </a:rPr>
                      <m:t>≈4.1</m:t>
                    </m:r>
                  </m:oMath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813270"/>
                <a:ext cx="4495800" cy="4330229"/>
              </a:xfrm>
              <a:blipFill>
                <a:blip r:embed="rId3"/>
                <a:stretch>
                  <a:fillRect l="-678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C603AF3E-3645-400A-937B-7A8707F58606}"/>
              </a:ext>
            </a:extLst>
          </p:cNvPr>
          <p:cNvGrpSpPr/>
          <p:nvPr/>
        </p:nvGrpSpPr>
        <p:grpSpPr>
          <a:xfrm>
            <a:off x="7647336" y="2838632"/>
            <a:ext cx="435426" cy="219678"/>
            <a:chOff x="5912353" y="4285053"/>
            <a:chExt cx="398880" cy="20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66A5B2B-109C-4E02-B08D-69135C1094EC}"/>
                    </a:ext>
                  </a:extLst>
                </p14:cNvPr>
                <p14:cNvContentPartPr/>
                <p14:nvPr/>
              </p14:nvContentPartPr>
              <p14:xfrm>
                <a:off x="5912353" y="4308813"/>
                <a:ext cx="115560" cy="172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66A5B2B-109C-4E02-B08D-69135C1094E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04099" y="4300570"/>
                  <a:ext cx="131738" cy="1885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6858DF0-67D4-4618-BCBD-1443B1035960}"/>
                    </a:ext>
                  </a:extLst>
                </p14:cNvPr>
                <p14:cNvContentPartPr/>
                <p14:nvPr/>
              </p14:nvContentPartPr>
              <p14:xfrm>
                <a:off x="6049513" y="4338693"/>
                <a:ext cx="5760" cy="118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6858DF0-67D4-4618-BCBD-1443B10359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41513" y="4330445"/>
                  <a:ext cx="21440" cy="1346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5740588-F2D9-4015-8EAE-573522E918AC}"/>
                    </a:ext>
                  </a:extLst>
                </p14:cNvPr>
                <p14:cNvContentPartPr/>
                <p14:nvPr/>
              </p14:nvContentPartPr>
              <p14:xfrm>
                <a:off x="6129793" y="4485933"/>
                <a:ext cx="2880" cy="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5740588-F2D9-4015-8EAE-573522E918A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21793" y="4476933"/>
                  <a:ext cx="18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19DE58E-D954-4ACA-A6E2-6C806DA25690}"/>
                    </a:ext>
                  </a:extLst>
                </p14:cNvPr>
                <p14:cNvContentPartPr/>
                <p14:nvPr/>
              </p14:nvContentPartPr>
              <p14:xfrm>
                <a:off x="6202153" y="4331493"/>
                <a:ext cx="83520" cy="1512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19DE58E-D954-4ACA-A6E2-6C806DA2569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93900" y="4323258"/>
                  <a:ext cx="99696" cy="1673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A769E8B-04CB-492E-B43B-E6FEFB5294D9}"/>
                    </a:ext>
                  </a:extLst>
                </p14:cNvPr>
                <p14:cNvContentPartPr/>
                <p14:nvPr/>
              </p14:nvContentPartPr>
              <p14:xfrm>
                <a:off x="6257593" y="4285053"/>
                <a:ext cx="53640" cy="615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A769E8B-04CB-492E-B43B-E6FEFB5294D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249366" y="4276823"/>
                  <a:ext cx="69765" cy="7769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96F767E-CB81-4388-86C2-4BDC37A9C47C}"/>
                  </a:ext>
                </a:extLst>
              </p14:cNvPr>
              <p14:cNvContentPartPr/>
              <p14:nvPr/>
            </p14:nvContentPartPr>
            <p14:xfrm>
              <a:off x="6589380" y="1735302"/>
              <a:ext cx="722520" cy="1444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96F767E-CB81-4388-86C2-4BDC37A9C47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80740" y="1726302"/>
                <a:ext cx="740160" cy="146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1F3AD991-B466-45C8-A4CF-72259BB82976}"/>
              </a:ext>
            </a:extLst>
          </p:cNvPr>
          <p:cNvGrpSpPr/>
          <p:nvPr/>
        </p:nvGrpSpPr>
        <p:grpSpPr>
          <a:xfrm>
            <a:off x="6671820" y="3183582"/>
            <a:ext cx="1622160" cy="239040"/>
            <a:chOff x="6671820" y="3183582"/>
            <a:chExt cx="1622160" cy="23904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850DE3A-08FA-4DAE-83C8-CDA0D52FFA46}"/>
                </a:ext>
              </a:extLst>
            </p:cNvPr>
            <p:cNvGrpSpPr/>
            <p:nvPr/>
          </p:nvGrpSpPr>
          <p:grpSpPr>
            <a:xfrm>
              <a:off x="7216860" y="3183582"/>
              <a:ext cx="1077120" cy="239040"/>
              <a:chOff x="7216860" y="3183582"/>
              <a:chExt cx="1077120" cy="2390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6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6759D24F-28CC-48F2-8A54-03655B3C18E1}"/>
                      </a:ext>
                    </a:extLst>
                  </p14:cNvPr>
                  <p14:cNvContentPartPr/>
                  <p14:nvPr/>
                </p14:nvContentPartPr>
                <p14:xfrm>
                  <a:off x="8293620" y="3183582"/>
                  <a:ext cx="360" cy="360"/>
                </p14:xfrm>
              </p:contentPart>
            </mc:Choice>
            <mc:Fallback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6759D24F-28CC-48F2-8A54-03655B3C18E1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8284620" y="3174582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FEA0818D-F746-4017-ADB5-5B3AFF5114DB}"/>
                      </a:ext>
                    </a:extLst>
                  </p14:cNvPr>
                  <p14:cNvContentPartPr/>
                  <p14:nvPr/>
                </p14:nvContentPartPr>
                <p14:xfrm>
                  <a:off x="8169420" y="3245142"/>
                  <a:ext cx="78840" cy="37800"/>
                </p14:xfrm>
              </p:contentPart>
            </mc:Choice>
            <mc:Fallback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FEA0818D-F746-4017-ADB5-5B3AFF5114DB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8160780" y="3236502"/>
                    <a:ext cx="96480" cy="5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C06C05D1-8C9E-4357-8B7C-6CE0BFAB8841}"/>
                      </a:ext>
                    </a:extLst>
                  </p14:cNvPr>
                  <p14:cNvContentPartPr/>
                  <p14:nvPr/>
                </p14:nvContentPartPr>
                <p14:xfrm>
                  <a:off x="8103540" y="3303102"/>
                  <a:ext cx="13320" cy="360"/>
                </p14:xfrm>
              </p:contentPart>
            </mc:Choice>
            <mc:Fallback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C06C05D1-8C9E-4357-8B7C-6CE0BFAB8841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8094540" y="3294102"/>
                    <a:ext cx="309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6B1BDE5F-5976-4794-8B04-19D346C22857}"/>
                      </a:ext>
                    </a:extLst>
                  </p14:cNvPr>
                  <p14:cNvContentPartPr/>
                  <p14:nvPr/>
                </p14:nvContentPartPr>
                <p14:xfrm>
                  <a:off x="7971780" y="3323622"/>
                  <a:ext cx="95400" cy="25200"/>
                </p14:xfrm>
              </p:contentPart>
            </mc:Choice>
            <mc:Fallback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6B1BDE5F-5976-4794-8B04-19D346C22857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7963140" y="3314622"/>
                    <a:ext cx="113040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BA04E59E-5758-4130-9D66-37591B9A1457}"/>
                      </a:ext>
                    </a:extLst>
                  </p14:cNvPr>
                  <p14:cNvContentPartPr/>
                  <p14:nvPr/>
                </p14:nvContentPartPr>
                <p14:xfrm>
                  <a:off x="7742100" y="3372222"/>
                  <a:ext cx="119880" cy="21240"/>
                </p14:xfrm>
              </p:contentPart>
            </mc:Choice>
            <mc:Fallback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BA04E59E-5758-4130-9D66-37591B9A1457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7733100" y="3363582"/>
                    <a:ext cx="13752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1EDE95C4-16BD-438E-A533-78D57909F1C3}"/>
                      </a:ext>
                    </a:extLst>
                  </p14:cNvPr>
                  <p14:cNvContentPartPr/>
                  <p14:nvPr/>
                </p14:nvContentPartPr>
                <p14:xfrm>
                  <a:off x="7366260" y="3394902"/>
                  <a:ext cx="268920" cy="27720"/>
                </p14:xfrm>
              </p:contentPart>
            </mc:Choice>
            <mc:Fallback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1EDE95C4-16BD-438E-A533-78D57909F1C3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357260" y="3385902"/>
                    <a:ext cx="286560" cy="4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3237896-4271-4271-A46E-5C38F0773A93}"/>
                      </a:ext>
                    </a:extLst>
                  </p14:cNvPr>
                  <p14:cNvContentPartPr/>
                  <p14:nvPr/>
                </p14:nvContentPartPr>
                <p14:xfrm>
                  <a:off x="7216860" y="3386622"/>
                  <a:ext cx="39600" cy="11160"/>
                </p14:xfrm>
              </p:contentPart>
            </mc:Choice>
            <mc:Fallback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3237896-4271-4271-A46E-5C38F0773A93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7208220" y="3377622"/>
                    <a:ext cx="57240" cy="28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8AF9CCE-0508-4BFB-99FD-D67E778BBD71}"/>
                </a:ext>
              </a:extLst>
            </p:cNvPr>
            <p:cNvGrpSpPr/>
            <p:nvPr/>
          </p:nvGrpSpPr>
          <p:grpSpPr>
            <a:xfrm>
              <a:off x="6671820" y="3245142"/>
              <a:ext cx="411840" cy="132480"/>
              <a:chOff x="6671820" y="3245142"/>
              <a:chExt cx="411840" cy="1324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0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2F3AA4ED-FF48-4656-9AED-E33C43AEED3E}"/>
                      </a:ext>
                    </a:extLst>
                  </p14:cNvPr>
                  <p14:cNvContentPartPr/>
                  <p14:nvPr/>
                </p14:nvContentPartPr>
                <p14:xfrm>
                  <a:off x="6794580" y="3307062"/>
                  <a:ext cx="289080" cy="70560"/>
                </p14:xfrm>
              </p:contentPart>
            </mc:Choice>
            <mc:Fallback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2F3AA4ED-FF48-4656-9AED-E33C43AEED3E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6785940" y="3298422"/>
                    <a:ext cx="306720" cy="8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52DC0313-C68E-4AC8-8E24-493E595E0E33}"/>
                      </a:ext>
                    </a:extLst>
                  </p14:cNvPr>
                  <p14:cNvContentPartPr/>
                  <p14:nvPr/>
                </p14:nvContentPartPr>
                <p14:xfrm>
                  <a:off x="6671820" y="3245142"/>
                  <a:ext cx="25200" cy="4680"/>
                </p14:xfrm>
              </p:contentPart>
            </mc:Choice>
            <mc:Fallback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52DC0313-C68E-4AC8-8E24-493E595E0E33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6662820" y="3236142"/>
                    <a:ext cx="42840" cy="223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4047C60-2232-4C71-8CD1-F91969614A4E}"/>
              </a:ext>
            </a:extLst>
          </p:cNvPr>
          <p:cNvGrpSpPr/>
          <p:nvPr/>
        </p:nvGrpSpPr>
        <p:grpSpPr>
          <a:xfrm>
            <a:off x="6757500" y="2916462"/>
            <a:ext cx="1387800" cy="246600"/>
            <a:chOff x="6757500" y="2916462"/>
            <a:chExt cx="1387800" cy="24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0E98C80-7BA4-4214-A769-EB97949BBB34}"/>
                    </a:ext>
                  </a:extLst>
                </p14:cNvPr>
                <p14:cNvContentPartPr/>
                <p14:nvPr/>
              </p14:nvContentPartPr>
              <p14:xfrm>
                <a:off x="8039100" y="2926182"/>
                <a:ext cx="106200" cy="2368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0E98C80-7BA4-4214-A769-EB97949BBB3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030460" y="2917182"/>
                  <a:ext cx="1238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19C2556-B224-4E72-BF86-31EE27C8BD84}"/>
                    </a:ext>
                  </a:extLst>
                </p14:cNvPr>
                <p14:cNvContentPartPr/>
                <p14:nvPr/>
              </p14:nvContentPartPr>
              <p14:xfrm>
                <a:off x="6757500" y="2916462"/>
                <a:ext cx="168840" cy="1922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19C2556-B224-4E72-BF86-31EE27C8BD8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48500" y="2907462"/>
                  <a:ext cx="18648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4206EB1-D528-4ECC-A946-FE45809D46D9}"/>
              </a:ext>
            </a:extLst>
          </p:cNvPr>
          <p:cNvGrpSpPr/>
          <p:nvPr/>
        </p:nvGrpSpPr>
        <p:grpSpPr>
          <a:xfrm>
            <a:off x="4495800" y="1253873"/>
            <a:ext cx="4334912" cy="2317365"/>
            <a:chOff x="4495800" y="1253873"/>
            <a:chExt cx="4334912" cy="231736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C82C910-C285-4DB3-887F-23025F8C2450}"/>
                </a:ext>
              </a:extLst>
            </p:cNvPr>
            <p:cNvGrpSpPr/>
            <p:nvPr/>
          </p:nvGrpSpPr>
          <p:grpSpPr>
            <a:xfrm>
              <a:off x="4495800" y="1253873"/>
              <a:ext cx="4334912" cy="2317365"/>
              <a:chOff x="4347176" y="3477313"/>
              <a:chExt cx="2441160" cy="13050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8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A6E073BE-53B7-4C5B-9436-7CBF6BD6D9FA}"/>
                      </a:ext>
                    </a:extLst>
                  </p14:cNvPr>
                  <p14:cNvContentPartPr/>
                  <p14:nvPr/>
                </p14:nvContentPartPr>
                <p14:xfrm>
                  <a:off x="4573976" y="4485673"/>
                  <a:ext cx="1925640" cy="90360"/>
                </p14:xfrm>
              </p:contentPart>
            </mc:Choice>
            <mc:Fallback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A6E073BE-53B7-4C5B-9436-7CBF6BD6D9FA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4568907" y="4480597"/>
                    <a:ext cx="1935574" cy="1003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0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0C02B5F7-8743-4BD1-82CB-19A8BBE7E0F6}"/>
                      </a:ext>
                    </a:extLst>
                  </p14:cNvPr>
                  <p14:cNvContentPartPr/>
                  <p14:nvPr/>
                </p14:nvContentPartPr>
                <p14:xfrm>
                  <a:off x="5911376" y="3744793"/>
                  <a:ext cx="600480" cy="856800"/>
                </p14:xfrm>
              </p:contentPart>
            </mc:Choice>
            <mc:Fallback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0C02B5F7-8743-4BD1-82CB-19A8BBE7E0F6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906306" y="3739926"/>
                    <a:ext cx="610417" cy="8667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2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9903E637-0402-4D62-9E16-FA2BEB01BAC7}"/>
                      </a:ext>
                    </a:extLst>
                  </p14:cNvPr>
                  <p14:cNvContentPartPr/>
                  <p14:nvPr/>
                </p14:nvContentPartPr>
                <p14:xfrm>
                  <a:off x="4571096" y="3805993"/>
                  <a:ext cx="1259640" cy="684720"/>
                </p14:xfrm>
              </p:contentPart>
            </mc:Choice>
            <mc:Fallback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9903E637-0402-4D62-9E16-FA2BEB01BAC7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4566027" y="3801127"/>
                    <a:ext cx="1269574" cy="6946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4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CF52538E-0DAE-45B8-B1FF-40FD6728D5D0}"/>
                      </a:ext>
                    </a:extLst>
                  </p14:cNvPr>
                  <p14:cNvContentPartPr/>
                  <p14:nvPr/>
                </p14:nvContentPartPr>
                <p14:xfrm>
                  <a:off x="6620576" y="4514833"/>
                  <a:ext cx="8640" cy="241560"/>
                </p14:xfrm>
              </p:contentPart>
            </mc:Choice>
            <mc:Fallback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CF52538E-0DAE-45B8-B1FF-40FD6728D5D0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615433" y="4509762"/>
                    <a:ext cx="18720" cy="2514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6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E8D4FD35-0060-488C-9A7C-1C71A1E91842}"/>
                      </a:ext>
                    </a:extLst>
                  </p14:cNvPr>
                  <p14:cNvContentPartPr/>
                  <p14:nvPr/>
                </p14:nvContentPartPr>
                <p14:xfrm>
                  <a:off x="6608696" y="4518433"/>
                  <a:ext cx="179640" cy="263880"/>
                </p14:xfrm>
              </p:contentPart>
            </mc:Choice>
            <mc:Fallback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E8D4FD35-0060-488C-9A7C-1C71A1E91842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6603627" y="4513358"/>
                    <a:ext cx="189575" cy="2738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8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1DCF2DE2-936A-4FA4-A718-63AE800B7B04}"/>
                      </a:ext>
                    </a:extLst>
                  </p14:cNvPr>
                  <p14:cNvContentPartPr/>
                  <p14:nvPr/>
                </p14:nvContentPartPr>
                <p14:xfrm>
                  <a:off x="5778536" y="3477313"/>
                  <a:ext cx="189720" cy="154800"/>
                </p14:xfrm>
              </p:contentPart>
            </mc:Choice>
            <mc:Fallback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1DCF2DE2-936A-4FA4-A718-63AE800B7B04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5773463" y="3472444"/>
                    <a:ext cx="199663" cy="1647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0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E8171F1A-9D85-4623-BD57-C18858BD8E35}"/>
                      </a:ext>
                    </a:extLst>
                  </p14:cNvPr>
                  <p14:cNvContentPartPr/>
                  <p14:nvPr/>
                </p14:nvContentPartPr>
                <p14:xfrm>
                  <a:off x="4347176" y="4369753"/>
                  <a:ext cx="171720" cy="279000"/>
                </p14:xfrm>
              </p:contentPart>
            </mc:Choice>
            <mc:Fallback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E8171F1A-9D85-4623-BD57-C18858BD8E35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342102" y="4364684"/>
                    <a:ext cx="181666" cy="2889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2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6A300197-DF6F-4FA1-BCB2-39080963C234}"/>
                      </a:ext>
                    </a:extLst>
                  </p14:cNvPr>
                  <p14:cNvContentPartPr/>
                  <p14:nvPr/>
                </p14:nvContentPartPr>
                <p14:xfrm>
                  <a:off x="4363016" y="4531033"/>
                  <a:ext cx="60480" cy="19800"/>
                </p14:xfrm>
              </p:contentPart>
            </mc:Choice>
            <mc:Fallback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6A300197-DF6F-4FA1-BCB2-39080963C234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357942" y="4525982"/>
                    <a:ext cx="70425" cy="297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4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DF51BB98-1D11-4061-8390-48EA526F6371}"/>
                      </a:ext>
                    </a:extLst>
                  </p14:cNvPr>
                  <p14:cNvContentPartPr/>
                  <p14:nvPr/>
                </p14:nvContentPartPr>
                <p14:xfrm>
                  <a:off x="4884448" y="4327731"/>
                  <a:ext cx="136800" cy="147960"/>
                </p14:xfrm>
              </p:contentPart>
            </mc:Choice>
            <mc:Fallback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DF51BB98-1D11-4061-8390-48EA526F6371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879570" y="4322860"/>
                    <a:ext cx="146760" cy="1579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6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BEE24DCD-A5B9-44F6-8751-0368B35A34D9}"/>
                      </a:ext>
                    </a:extLst>
                  </p14:cNvPr>
                  <p14:cNvContentPartPr/>
                  <p14:nvPr/>
                </p14:nvContentPartPr>
                <p14:xfrm>
                  <a:off x="5043568" y="4308291"/>
                  <a:ext cx="111240" cy="154080"/>
                </p14:xfrm>
              </p:contentPart>
            </mc:Choice>
            <mc:Fallback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BEE24DCD-A5B9-44F6-8751-0368B35A34D9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5038493" y="4303216"/>
                    <a:ext cx="121187" cy="1640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8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11DBFC85-89BE-4A39-9241-3BC73310E274}"/>
                      </a:ext>
                    </a:extLst>
                  </p14:cNvPr>
                  <p14:cNvContentPartPr/>
                  <p14:nvPr/>
                </p14:nvContentPartPr>
                <p14:xfrm>
                  <a:off x="5158408" y="4258251"/>
                  <a:ext cx="29520" cy="41760"/>
                </p14:xfrm>
              </p:contentPart>
            </mc:Choice>
            <mc:Fallback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11DBFC85-89BE-4A39-9241-3BC73310E274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5153522" y="4253386"/>
                    <a:ext cx="39496" cy="516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0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8699B9BC-193D-4A90-80E6-78310C44A6FA}"/>
                      </a:ext>
                    </a:extLst>
                  </p14:cNvPr>
                  <p14:cNvContentPartPr/>
                  <p14:nvPr/>
                </p14:nvContentPartPr>
                <p14:xfrm>
                  <a:off x="6222928" y="4046931"/>
                  <a:ext cx="103320" cy="93600"/>
                </p14:xfrm>
              </p:contentPart>
            </mc:Choice>
            <mc:Fallback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8699B9BC-193D-4A90-80E6-78310C44A6FA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217853" y="4041855"/>
                    <a:ext cx="113266" cy="1035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2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233055CD-3A5F-437C-93C5-BDAEC714D05C}"/>
                      </a:ext>
                    </a:extLst>
                  </p14:cNvPr>
                  <p14:cNvContentPartPr/>
                  <p14:nvPr/>
                </p14:nvContentPartPr>
                <p14:xfrm>
                  <a:off x="6413728" y="3853971"/>
                  <a:ext cx="148320" cy="200160"/>
                </p14:xfrm>
              </p:contentPart>
            </mc:Choice>
            <mc:Fallback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233055CD-3A5F-437C-93C5-BDAEC714D05C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6408649" y="3848896"/>
                    <a:ext cx="158276" cy="2101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4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6F982526-F8C1-4EB0-9502-7486E8C96F14}"/>
                      </a:ext>
                    </a:extLst>
                  </p14:cNvPr>
                  <p14:cNvContentPartPr/>
                  <p14:nvPr/>
                </p14:nvContentPartPr>
                <p14:xfrm>
                  <a:off x="4924768" y="3906891"/>
                  <a:ext cx="154440" cy="207720"/>
                </p14:xfrm>
              </p:contentPart>
            </mc:Choice>
            <mc:Fallback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6F982526-F8C1-4EB0-9502-7486E8C96F14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4919694" y="3902023"/>
                    <a:ext cx="164384" cy="2176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24D5408E-8A8E-42E6-8CFE-83F77526AC77}"/>
                      </a:ext>
                    </a:extLst>
                  </p14:cNvPr>
                  <p14:cNvContentPartPr/>
                  <p14:nvPr/>
                </p14:nvContentPartPr>
                <p14:xfrm>
                  <a:off x="5223928" y="3830211"/>
                  <a:ext cx="68400" cy="138240"/>
                </p14:xfrm>
              </p:contentPart>
            </mc:Choice>
            <mc:Fallback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24D5408E-8A8E-42E6-8CFE-83F77526AC77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5218854" y="3825136"/>
                    <a:ext cx="78345" cy="1481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723C2343-DFB6-4D97-AD3C-BCB149AFF73B}"/>
                      </a:ext>
                    </a:extLst>
                  </p14:cNvPr>
                  <p14:cNvContentPartPr/>
                  <p14:nvPr/>
                </p14:nvContentPartPr>
                <p14:xfrm>
                  <a:off x="5317168" y="3762891"/>
                  <a:ext cx="160200" cy="160920"/>
                </p14:xfrm>
              </p:contentPart>
            </mc:Choice>
            <mc:Fallback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723C2343-DFB6-4D97-AD3C-BCB149AFF73B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5312295" y="3757818"/>
                    <a:ext cx="170149" cy="170863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B0497E7-53B5-475A-9227-895B2D4E0CA0}"/>
                    </a:ext>
                  </a:extLst>
                </p14:cNvPr>
                <p14:cNvContentPartPr/>
                <p14:nvPr/>
              </p14:nvContentPartPr>
              <p14:xfrm>
                <a:off x="5759940" y="3286182"/>
                <a:ext cx="150840" cy="1886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B0497E7-53B5-475A-9227-895B2D4E0CA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51300" y="3277182"/>
                  <a:ext cx="16848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7CE2A87-1334-4FDA-ACBC-A4845B1CDE44}"/>
              </a:ext>
            </a:extLst>
          </p:cNvPr>
          <p:cNvGrpSpPr/>
          <p:nvPr/>
        </p:nvGrpSpPr>
        <p:grpSpPr>
          <a:xfrm>
            <a:off x="6928009" y="2804110"/>
            <a:ext cx="435426" cy="219678"/>
            <a:chOff x="5912353" y="4285053"/>
            <a:chExt cx="398880" cy="20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EFFAD62-701D-414E-878D-CD9DBD67CBD6}"/>
                    </a:ext>
                  </a:extLst>
                </p14:cNvPr>
                <p14:cNvContentPartPr/>
                <p14:nvPr/>
              </p14:nvContentPartPr>
              <p14:xfrm>
                <a:off x="5912353" y="4308813"/>
                <a:ext cx="115560" cy="1724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EFFAD62-701D-414E-878D-CD9DBD67CBD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04099" y="4300570"/>
                  <a:ext cx="131738" cy="1885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D1CA928-62CE-4B75-98BA-8C4F865CE1AC}"/>
                    </a:ext>
                  </a:extLst>
                </p14:cNvPr>
                <p14:cNvContentPartPr/>
                <p14:nvPr/>
              </p14:nvContentPartPr>
              <p14:xfrm>
                <a:off x="6049513" y="4338693"/>
                <a:ext cx="5760" cy="1184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D1CA928-62CE-4B75-98BA-8C4F865CE1A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41513" y="4330445"/>
                  <a:ext cx="21440" cy="1346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EBF43AD-9449-48E1-BAE3-C8A70E76B7D8}"/>
                    </a:ext>
                  </a:extLst>
                </p14:cNvPr>
                <p14:cNvContentPartPr/>
                <p14:nvPr/>
              </p14:nvContentPartPr>
              <p14:xfrm>
                <a:off x="6129793" y="4485933"/>
                <a:ext cx="2880" cy="3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EBF43AD-9449-48E1-BAE3-C8A70E76B7D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21793" y="4476933"/>
                  <a:ext cx="18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04FD1FC-C1D6-4105-9A9D-4131941F8D04}"/>
                    </a:ext>
                  </a:extLst>
                </p14:cNvPr>
                <p14:cNvContentPartPr/>
                <p14:nvPr/>
              </p14:nvContentPartPr>
              <p14:xfrm>
                <a:off x="6202153" y="4331493"/>
                <a:ext cx="83520" cy="1512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04FD1FC-C1D6-4105-9A9D-4131941F8D0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93900" y="4323258"/>
                  <a:ext cx="99696" cy="1673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C9FBFCD-EF79-471D-BE77-CE602E0DD203}"/>
                    </a:ext>
                  </a:extLst>
                </p14:cNvPr>
                <p14:cNvContentPartPr/>
                <p14:nvPr/>
              </p14:nvContentPartPr>
              <p14:xfrm>
                <a:off x="6257593" y="4285053"/>
                <a:ext cx="53640" cy="615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C9FBFCD-EF79-471D-BE77-CE602E0DD20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249366" y="4276823"/>
                  <a:ext cx="69765" cy="7769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B3F5767-7A8E-4E02-97ED-637F55A327D5}"/>
              </a:ext>
            </a:extLst>
          </p:cNvPr>
          <p:cNvGrpSpPr/>
          <p:nvPr/>
        </p:nvGrpSpPr>
        <p:grpSpPr>
          <a:xfrm>
            <a:off x="6890716" y="2324946"/>
            <a:ext cx="845280" cy="199080"/>
            <a:chOff x="6890716" y="2324946"/>
            <a:chExt cx="845280" cy="19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3C7070B-D8AD-4949-8C92-42E192E31D71}"/>
                    </a:ext>
                  </a:extLst>
                </p14:cNvPr>
                <p14:cNvContentPartPr/>
                <p14:nvPr/>
              </p14:nvContentPartPr>
              <p14:xfrm>
                <a:off x="6890716" y="2450586"/>
                <a:ext cx="126000" cy="734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3C7070B-D8AD-4949-8C92-42E192E31D7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882076" y="2441586"/>
                  <a:ext cx="1436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8FB39FD-ED5A-49C2-9CA4-5940644811C3}"/>
                    </a:ext>
                  </a:extLst>
                </p14:cNvPr>
                <p14:cNvContentPartPr/>
                <p14:nvPr/>
              </p14:nvContentPartPr>
              <p14:xfrm>
                <a:off x="7643476" y="2324946"/>
                <a:ext cx="92520" cy="889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8FB39FD-ED5A-49C2-9CA4-5940644811C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634836" y="2315946"/>
                  <a:ext cx="110160" cy="10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F81E435-51D9-481F-8EDB-1CA7E74F8EF0}"/>
                  </a:ext>
                </a:extLst>
              </p14:cNvPr>
              <p14:cNvContentPartPr/>
              <p14:nvPr/>
            </p14:nvContentPartPr>
            <p14:xfrm>
              <a:off x="4866967" y="1778641"/>
              <a:ext cx="2391480" cy="142992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F81E435-51D9-481F-8EDB-1CA7E74F8EF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857967" y="1769641"/>
                <a:ext cx="2409120" cy="144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35E982AE-39F3-4788-910C-2286B37AB67A}"/>
              </a:ext>
            </a:extLst>
          </p:cNvPr>
          <p:cNvGrpSpPr/>
          <p:nvPr/>
        </p:nvGrpSpPr>
        <p:grpSpPr>
          <a:xfrm>
            <a:off x="6000654" y="1137774"/>
            <a:ext cx="1387800" cy="2657160"/>
            <a:chOff x="6000654" y="1137774"/>
            <a:chExt cx="1387800" cy="265716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92E5E6F-A872-468E-83F6-8B7A73C0FA45}"/>
                </a:ext>
              </a:extLst>
            </p:cNvPr>
            <p:cNvGrpSpPr/>
            <p:nvPr/>
          </p:nvGrpSpPr>
          <p:grpSpPr>
            <a:xfrm>
              <a:off x="7043511" y="2345317"/>
              <a:ext cx="263880" cy="314640"/>
              <a:chOff x="7043511" y="2345317"/>
              <a:chExt cx="263880" cy="3146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83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4B038615-9C31-4965-8865-6CE4311F0C25}"/>
                      </a:ext>
                    </a:extLst>
                  </p14:cNvPr>
                  <p14:cNvContentPartPr/>
                  <p14:nvPr/>
                </p14:nvContentPartPr>
                <p14:xfrm>
                  <a:off x="7043511" y="2546557"/>
                  <a:ext cx="141480" cy="113400"/>
                </p14:xfrm>
              </p:contentPart>
            </mc:Choice>
            <mc:Fallback>
              <p:pic>
                <p:nvPicPr>
                  <p:cNvPr id="68" name="Ink 67">
                    <a:extLst>
                      <a:ext uri="{FF2B5EF4-FFF2-40B4-BE49-F238E27FC236}">
                        <a16:creationId xmlns:a16="http://schemas.microsoft.com/office/drawing/2014/main" id="{4B038615-9C31-4965-8865-6CE4311F0C25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7034511" y="2537557"/>
                    <a:ext cx="159120" cy="13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5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6D5765C3-1C62-44F6-9611-B76677F8F42D}"/>
                      </a:ext>
                    </a:extLst>
                  </p14:cNvPr>
                  <p14:cNvContentPartPr/>
                  <p14:nvPr/>
                </p14:nvContentPartPr>
                <p14:xfrm>
                  <a:off x="7187871" y="2345317"/>
                  <a:ext cx="119520" cy="270000"/>
                </p14:xfrm>
              </p:contentPart>
            </mc:Choice>
            <mc:Fallback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6D5765C3-1C62-44F6-9611-B76677F8F42D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7179231" y="2336317"/>
                    <a:ext cx="137160" cy="287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C2E24871-33DB-44A1-87B4-A7874FC65C0E}"/>
                </a:ext>
              </a:extLst>
            </p:cNvPr>
            <p:cNvGrpSpPr/>
            <p:nvPr/>
          </p:nvGrpSpPr>
          <p:grpSpPr>
            <a:xfrm>
              <a:off x="6000654" y="1137774"/>
              <a:ext cx="1387800" cy="2657160"/>
              <a:chOff x="6000654" y="1137774"/>
              <a:chExt cx="1387800" cy="2657160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C2173E8A-41B1-4D3F-8C47-EBEB96DE5789}"/>
                  </a:ext>
                </a:extLst>
              </p:cNvPr>
              <p:cNvGrpSpPr/>
              <p:nvPr/>
            </p:nvGrpSpPr>
            <p:grpSpPr>
              <a:xfrm>
                <a:off x="6370734" y="3373374"/>
                <a:ext cx="222840" cy="421560"/>
                <a:chOff x="6370734" y="3373374"/>
                <a:chExt cx="222840" cy="421560"/>
              </a:xfrm>
            </p:grpSpPr>
            <mc:AlternateContent xmlns:mc="http://schemas.openxmlformats.org/markup-compatibility/2006">
              <mc:Choice xmlns:p14="http://schemas.microsoft.com/office/powerpoint/2010/main" Requires="p14">
                <p:contentPart p14:bwMode="auto" r:id="rId87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8DFD2D1F-00E9-4534-ADE8-4BB96F6CC80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379374" y="3501534"/>
                    <a:ext cx="33120" cy="293400"/>
                  </p14:xfrm>
                </p:contentPart>
              </mc:Choice>
              <mc:Fallback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8DFD2D1F-00E9-4534-ADE8-4BB96F6CC80E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6370374" y="3492894"/>
                      <a:ext cx="50760" cy="311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89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DD5711A9-3820-4FED-872D-6333914C1F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370734" y="3481374"/>
                    <a:ext cx="122040" cy="303480"/>
                  </p14:xfrm>
                </p:contentPart>
              </mc:Choice>
              <mc:Fallback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DD5711A9-3820-4FED-872D-6333914C1FEC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6362094" y="3472734"/>
                      <a:ext cx="139680" cy="321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91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4A1CF118-7C0B-4A8A-93E4-92E949265A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560814" y="3373374"/>
                    <a:ext cx="32760" cy="117000"/>
                  </p14:xfrm>
                </p:contentPart>
              </mc:Choice>
              <mc:Fallback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4A1CF118-7C0B-4A8A-93E4-92E949265A66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6551814" y="3364734"/>
                      <a:ext cx="50400" cy="1346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>
            <mc:Choice xmlns:p14="http://schemas.microsoft.com/office/powerpoint/2010/main" Requires="p14">
              <p:contentPart p14:bwMode="auto" r:id="rId93">
                <p14:nvContentPartPr>
                  <p14:cNvPr id="79" name="Ink 78">
                    <a:extLst>
                      <a:ext uri="{FF2B5EF4-FFF2-40B4-BE49-F238E27FC236}">
                        <a16:creationId xmlns:a16="http://schemas.microsoft.com/office/drawing/2014/main" id="{A062D1A7-F396-4392-9DE4-9E92B732E531}"/>
                      </a:ext>
                    </a:extLst>
                  </p14:cNvPr>
                  <p14:cNvContentPartPr/>
                  <p14:nvPr/>
                </p14:nvContentPartPr>
                <p14:xfrm>
                  <a:off x="6000654" y="3209214"/>
                  <a:ext cx="30960" cy="95040"/>
                </p14:xfrm>
              </p:contentPart>
            </mc:Choice>
            <mc:Fallback>
              <p:pic>
                <p:nvPicPr>
                  <p:cNvPr id="79" name="Ink 78">
                    <a:extLst>
                      <a:ext uri="{FF2B5EF4-FFF2-40B4-BE49-F238E27FC236}">
                        <a16:creationId xmlns:a16="http://schemas.microsoft.com/office/drawing/2014/main" id="{A062D1A7-F396-4392-9DE4-9E92B732E531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5991654" y="3200574"/>
                    <a:ext cx="48600" cy="11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5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DABB2751-D727-4D5B-9570-7D5AE7101403}"/>
                      </a:ext>
                    </a:extLst>
                  </p14:cNvPr>
                  <p14:cNvContentPartPr/>
                  <p14:nvPr/>
                </p14:nvContentPartPr>
                <p14:xfrm>
                  <a:off x="7334454" y="1137774"/>
                  <a:ext cx="54000" cy="61560"/>
                </p14:xfrm>
              </p:contentPart>
            </mc:Choice>
            <mc:Fallback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DABB2751-D727-4D5B-9570-7D5AE7101403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7325814" y="1129134"/>
                    <a:ext cx="71640" cy="79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1CF45A5-A741-4638-87F0-918B07BE40A9}"/>
              </a:ext>
            </a:extLst>
          </p:cNvPr>
          <p:cNvGrpSpPr/>
          <p:nvPr/>
        </p:nvGrpSpPr>
        <p:grpSpPr>
          <a:xfrm>
            <a:off x="6242019" y="2650574"/>
            <a:ext cx="521280" cy="419040"/>
            <a:chOff x="6242019" y="2650574"/>
            <a:chExt cx="521280" cy="41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72DEC99-2867-4306-8D14-DA65E170701A}"/>
                    </a:ext>
                  </a:extLst>
                </p14:cNvPr>
                <p14:cNvContentPartPr/>
                <p14:nvPr/>
              </p14:nvContentPartPr>
              <p14:xfrm>
                <a:off x="6242019" y="2949734"/>
                <a:ext cx="25920" cy="1198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72DEC99-2867-4306-8D14-DA65E170701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233019" y="2940734"/>
                  <a:ext cx="43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54B51E1-8C1C-4EA2-A9F0-4C9AF1B6F4A9}"/>
                    </a:ext>
                  </a:extLst>
                </p14:cNvPr>
                <p14:cNvContentPartPr/>
                <p14:nvPr/>
              </p14:nvContentPartPr>
              <p14:xfrm>
                <a:off x="6305739" y="2922374"/>
                <a:ext cx="63360" cy="1044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54B51E1-8C1C-4EA2-A9F0-4C9AF1B6F4A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297099" y="2913374"/>
                  <a:ext cx="810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F9E8658-59F0-4839-B499-2FE7A195EACB}"/>
                    </a:ext>
                  </a:extLst>
                </p14:cNvPr>
                <p14:cNvContentPartPr/>
                <p14:nvPr/>
              </p14:nvContentPartPr>
              <p14:xfrm>
                <a:off x="6417339" y="2838494"/>
                <a:ext cx="67680" cy="1584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F9E8658-59F0-4839-B499-2FE7A195EAC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408699" y="2829854"/>
                  <a:ext cx="85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608987F-1BA2-4A6B-92CA-829E69EA4763}"/>
                    </a:ext>
                  </a:extLst>
                </p14:cNvPr>
                <p14:cNvContentPartPr/>
                <p14:nvPr/>
              </p14:nvContentPartPr>
              <p14:xfrm>
                <a:off x="6566019" y="2955494"/>
                <a:ext cx="3600" cy="104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608987F-1BA2-4A6B-92CA-829E69EA476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557379" y="2946854"/>
                  <a:ext cx="21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4E2AEA9-6C32-4DBD-90BE-0AE99661924C}"/>
                    </a:ext>
                  </a:extLst>
                </p14:cNvPr>
                <p14:cNvContentPartPr/>
                <p14:nvPr/>
              </p14:nvContentPartPr>
              <p14:xfrm>
                <a:off x="6565299" y="2788454"/>
                <a:ext cx="83160" cy="478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4E2AEA9-6C32-4DBD-90BE-0AE99661924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556659" y="2779454"/>
                  <a:ext cx="1008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C8FC9FA-610A-4FC9-A5BA-42614845AC81}"/>
                    </a:ext>
                  </a:extLst>
                </p14:cNvPr>
                <p14:cNvContentPartPr/>
                <p14:nvPr/>
              </p14:nvContentPartPr>
              <p14:xfrm>
                <a:off x="6638739" y="2734454"/>
                <a:ext cx="29160" cy="1594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C8FC9FA-610A-4FC9-A5BA-42614845AC8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629739" y="2725454"/>
                  <a:ext cx="468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66ACA5A-6725-4D9B-A4BA-901928ED09BE}"/>
                    </a:ext>
                  </a:extLst>
                </p14:cNvPr>
                <p14:cNvContentPartPr/>
                <p14:nvPr/>
              </p14:nvContentPartPr>
              <p14:xfrm>
                <a:off x="6697779" y="2650574"/>
                <a:ext cx="65520" cy="846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66ACA5A-6725-4D9B-A4BA-901928ED09B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689139" y="2641934"/>
                  <a:ext cx="8316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E381769-7D91-4685-A1D3-D9D407E3281A}"/>
              </a:ext>
            </a:extLst>
          </p:cNvPr>
          <p:cNvGrpSpPr/>
          <p:nvPr/>
        </p:nvGrpSpPr>
        <p:grpSpPr>
          <a:xfrm>
            <a:off x="6854080" y="1879560"/>
            <a:ext cx="300240" cy="273600"/>
            <a:chOff x="6854080" y="1879560"/>
            <a:chExt cx="300240" cy="27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4FD9098-6770-4B51-92F0-29322C17D140}"/>
                    </a:ext>
                  </a:extLst>
                </p14:cNvPr>
                <p14:cNvContentPartPr/>
                <p14:nvPr/>
              </p14:nvContentPartPr>
              <p14:xfrm>
                <a:off x="6854080" y="2049120"/>
                <a:ext cx="43920" cy="1040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4FD9098-6770-4B51-92F0-29322C17D14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845440" y="2040480"/>
                  <a:ext cx="61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1FC9CF9-C9F0-4B5C-89B6-1580FA65B9C9}"/>
                    </a:ext>
                  </a:extLst>
                </p14:cNvPr>
                <p14:cNvContentPartPr/>
                <p14:nvPr/>
              </p14:nvContentPartPr>
              <p14:xfrm>
                <a:off x="6920680" y="1983960"/>
                <a:ext cx="81720" cy="1267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1FC9CF9-C9F0-4B5C-89B6-1580FA65B9C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911680" y="1974960"/>
                  <a:ext cx="99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B17C8CA-B7A4-4701-B893-562C652439F3}"/>
                    </a:ext>
                  </a:extLst>
                </p14:cNvPr>
                <p14:cNvContentPartPr/>
                <p14:nvPr/>
              </p14:nvContentPartPr>
              <p14:xfrm>
                <a:off x="7047040" y="2085480"/>
                <a:ext cx="3600" cy="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B17C8CA-B7A4-4701-B893-562C652439F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038040" y="2076840"/>
                  <a:ext cx="21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3D79D67-2797-4632-A574-4604CA9DDFC6}"/>
                    </a:ext>
                  </a:extLst>
                </p14:cNvPr>
                <p14:cNvContentPartPr/>
                <p14:nvPr/>
              </p14:nvContentPartPr>
              <p14:xfrm>
                <a:off x="7047040" y="1932840"/>
                <a:ext cx="91800" cy="1422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3D79D67-2797-4632-A574-4604CA9DDFC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038040" y="1924200"/>
                  <a:ext cx="109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D252336-7780-4A3F-BE0A-93E070B4639E}"/>
                    </a:ext>
                  </a:extLst>
                </p14:cNvPr>
                <p14:cNvContentPartPr/>
                <p14:nvPr/>
              </p14:nvContentPartPr>
              <p14:xfrm>
                <a:off x="7105720" y="1879560"/>
                <a:ext cx="48600" cy="558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D252336-7780-4A3F-BE0A-93E070B4639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096720" y="1870560"/>
                  <a:ext cx="6624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F93A422-F062-4FE3-A837-9B3DB9FFDD3D}"/>
              </a:ext>
            </a:extLst>
          </p:cNvPr>
          <p:cNvGrpSpPr/>
          <p:nvPr/>
        </p:nvGrpSpPr>
        <p:grpSpPr>
          <a:xfrm>
            <a:off x="5488880" y="3488360"/>
            <a:ext cx="268920" cy="198360"/>
            <a:chOff x="5488880" y="3488360"/>
            <a:chExt cx="268920" cy="19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004701D-7438-4B7F-AD91-C9A867BDDFB1}"/>
                    </a:ext>
                  </a:extLst>
                </p14:cNvPr>
                <p14:cNvContentPartPr/>
                <p14:nvPr/>
              </p14:nvContentPartPr>
              <p14:xfrm>
                <a:off x="5488880" y="3521120"/>
                <a:ext cx="71640" cy="856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004701D-7438-4B7F-AD91-C9A867BDDFB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479880" y="3512120"/>
                  <a:ext cx="892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1179E44-4622-418C-A829-34C6C767FFBD}"/>
                    </a:ext>
                  </a:extLst>
                </p14:cNvPr>
                <p14:cNvContentPartPr/>
                <p14:nvPr/>
              </p14:nvContentPartPr>
              <p14:xfrm>
                <a:off x="5553320" y="3522200"/>
                <a:ext cx="20160" cy="1645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1179E44-4622-418C-A829-34C6C767FFB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544320" y="3513200"/>
                  <a:ext cx="378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D0A22A6-AFEC-4C0E-A2FF-8462360ABCB5}"/>
                    </a:ext>
                  </a:extLst>
                </p14:cNvPr>
                <p14:cNvContentPartPr/>
                <p14:nvPr/>
              </p14:nvContentPartPr>
              <p14:xfrm>
                <a:off x="5686880" y="3488360"/>
                <a:ext cx="70920" cy="1738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D0A22A6-AFEC-4C0E-A2FF-8462360ABCB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678240" y="3479720"/>
                  <a:ext cx="88560" cy="191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7763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13.5 Apply the Law of </a:t>
            </a:r>
            <a:r>
              <a:rPr lang="en-US" dirty="0" err="1"/>
              <a:t>Sines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Area of Triangle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𝐴𝑟𝑒𝑎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𝑏h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𝐴𝑟𝑒𝑎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𝑏𝑐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𝐴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Find the area of </a:t>
                </a:r>
                <a:r>
                  <a:rPr lang="el-GR" dirty="0"/>
                  <a:t>Δ</a:t>
                </a:r>
                <a:r>
                  <a:rPr lang="en-US" dirty="0"/>
                  <a:t>ABC with…</a:t>
                </a:r>
              </a:p>
              <a:p>
                <a:pPr lvl="1"/>
                <a:r>
                  <a:rPr lang="en-US" dirty="0"/>
                  <a:t>a = 10, b = 14, C = 46° 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C000"/>
                        </a:solidFill>
                        <a:latin typeface="Cambria Math"/>
                      </a:rPr>
                      <m:t>𝐴𝑟𝑒𝑎</m:t>
                    </m:r>
                    <m:r>
                      <a:rPr lang="en-US" i="1" smtClean="0">
                        <a:solidFill>
                          <a:srgbClr val="FFC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rgbClr val="FFC000"/>
                        </a:solidFill>
                        <a:latin typeface="Cambria Math"/>
                      </a:rPr>
                      <m:t>𝑎𝑏</m:t>
                    </m:r>
                    <m:func>
                      <m:func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C000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𝐶</m:t>
                        </m:r>
                      </m:e>
                    </m:func>
                  </m:oMath>
                </a14:m>
                <a:endParaRPr lang="en-US" dirty="0">
                  <a:solidFill>
                    <a:srgbClr val="FFC000"/>
                  </a:solidFill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C000"/>
                        </a:solidFill>
                        <a:latin typeface="Cambria Math"/>
                      </a:rPr>
                      <m:t>𝐴𝑟𝑒𝑎</m:t>
                    </m:r>
                    <m:r>
                      <a:rPr lang="en-US" i="1">
                        <a:solidFill>
                          <a:srgbClr val="FFC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10</m:t>
                        </m:r>
                      </m:e>
                    </m:d>
                    <m:d>
                      <m:d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14</m:t>
                        </m:r>
                      </m:e>
                    </m:d>
                    <m:func>
                      <m:func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C000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46°</m:t>
                        </m:r>
                      </m:e>
                    </m:func>
                    <m:r>
                      <a:rPr lang="en-US" i="1">
                        <a:solidFill>
                          <a:srgbClr val="FFC000"/>
                        </a:solidFill>
                        <a:latin typeface="Cambria Math"/>
                      </a:rPr>
                      <m:t>≈50.4</m:t>
                    </m:r>
                  </m:oMath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949" t="-2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BF60ABFF-7410-4701-92DD-AE51FDAC2E3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13845"/>
            <a:ext cx="4495800" cy="316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9014026-6F72-4632-9947-48B94CD2D66A}"/>
              </a:ext>
            </a:extLst>
          </p:cNvPr>
          <p:cNvGrpSpPr/>
          <p:nvPr/>
        </p:nvGrpSpPr>
        <p:grpSpPr>
          <a:xfrm>
            <a:off x="5086055" y="1702544"/>
            <a:ext cx="1855080" cy="2150280"/>
            <a:chOff x="5086055" y="1702544"/>
            <a:chExt cx="1855080" cy="215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68FFDE0-2CE9-459D-8C5A-E38D7E4AABFD}"/>
                    </a:ext>
                  </a:extLst>
                </p14:cNvPr>
                <p14:cNvContentPartPr/>
                <p14:nvPr/>
              </p14:nvContentPartPr>
              <p14:xfrm>
                <a:off x="5086055" y="1702544"/>
                <a:ext cx="1612080" cy="21502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68FFDE0-2CE9-459D-8C5A-E38D7E4AABF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50415" y="1666544"/>
                  <a:ext cx="1683720" cy="22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6957286-5C5D-4BFB-9DE5-FD55BCC0E11F}"/>
                    </a:ext>
                  </a:extLst>
                </p14:cNvPr>
                <p14:cNvContentPartPr/>
                <p14:nvPr/>
              </p14:nvContentPartPr>
              <p14:xfrm>
                <a:off x="6224375" y="3534224"/>
                <a:ext cx="399960" cy="216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6957286-5C5D-4BFB-9DE5-FD55BCC0E11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88375" y="3498224"/>
                  <a:ext cx="4716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AB93956-6E5E-4FF7-9E9C-9444D221795B}"/>
                    </a:ext>
                  </a:extLst>
                </p14:cNvPr>
                <p14:cNvContentPartPr/>
                <p14:nvPr/>
              </p14:nvContentPartPr>
              <p14:xfrm>
                <a:off x="6704975" y="2648264"/>
                <a:ext cx="236160" cy="489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AB93956-6E5E-4FF7-9E9C-9444D221795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69335" y="2612264"/>
                  <a:ext cx="307800" cy="561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6749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8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55" end="1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13.5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96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13.6 Apply the Law of Cosines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When you need to solve a triangle and can’t use Law of </a:t>
                </a:r>
                <a:r>
                  <a:rPr lang="en-US" dirty="0" err="1"/>
                  <a:t>Sines</a:t>
                </a:r>
                <a:r>
                  <a:rPr lang="en-US" dirty="0"/>
                  <a:t>,  use Law of Cosines</a:t>
                </a:r>
              </a:p>
              <a:p>
                <a:pPr lvl="1"/>
                <a:r>
                  <a:rPr lang="en-US" dirty="0"/>
                  <a:t>2 Sides and Included angle (SAS)</a:t>
                </a:r>
              </a:p>
              <a:p>
                <a:pPr lvl="1"/>
                <a:r>
                  <a:rPr lang="en-US" dirty="0"/>
                  <a:t>3 Sides (SSS)</a:t>
                </a:r>
              </a:p>
              <a:p>
                <a:r>
                  <a:rPr lang="en-US" dirty="0"/>
                  <a:t>Law of Cosines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−2</m:t>
                    </m:r>
                    <m:r>
                      <a:rPr lang="en-US" b="0" i="1" smtClean="0">
                        <a:latin typeface="Cambria Math"/>
                      </a:rPr>
                      <m:t>𝑏𝑐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−2</m:t>
                    </m:r>
                    <m:r>
                      <a:rPr lang="en-US" b="0" i="1" smtClean="0">
                        <a:latin typeface="Cambria Math"/>
                      </a:rPr>
                      <m:t>𝑎𝑐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−2</m:t>
                    </m:r>
                    <m:r>
                      <a:rPr lang="en-US" b="0" i="1" smtClean="0">
                        <a:latin typeface="Cambria Math"/>
                      </a:rPr>
                      <m:t>𝑎𝑏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902" y="2457450"/>
            <a:ext cx="3785658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71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13.6 Apply the Law of Cosines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Solve </a:t>
                </a:r>
                <a:r>
                  <a:rPr lang="el-GR" sz="2000" dirty="0"/>
                  <a:t>Δ</a:t>
                </a:r>
                <a:r>
                  <a:rPr lang="en-US" sz="2000" dirty="0"/>
                  <a:t>ABC if…</a:t>
                </a:r>
              </a:p>
              <a:p>
                <a:pPr lvl="1"/>
                <a:r>
                  <a:rPr lang="en-US" sz="2000" dirty="0"/>
                  <a:t>a = 8, c = 10, B = 48°</a:t>
                </a:r>
              </a:p>
              <a:p>
                <a:pPr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FFFF00"/>
                        </a:solidFill>
                        <a:latin typeface="Cambria Math"/>
                      </a:rPr>
                      <m:t>−2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/>
                      </a:rPr>
                      <m:t>𝑎𝑐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FF00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𝐵</m:t>
                        </m:r>
                      </m:e>
                    </m:func>
                  </m:oMath>
                </a14:m>
                <a:endParaRPr lang="en-US" sz="2000" dirty="0">
                  <a:solidFill>
                    <a:srgbClr val="FFFF00"/>
                  </a:solidFill>
                </a:endParaRPr>
              </a:p>
              <a:p>
                <a:pPr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8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FFFF00"/>
                        </a:solidFill>
                        <a:latin typeface="Cambria Math"/>
                      </a:rPr>
                      <m:t>−2</m:t>
                    </m:r>
                    <m:d>
                      <m:d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8</m:t>
                        </m:r>
                      </m:e>
                    </m:d>
                    <m:d>
                      <m:d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10</m:t>
                        </m:r>
                      </m:e>
                    </m:d>
                    <m:func>
                      <m:func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FF00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48°</m:t>
                        </m:r>
                      </m:e>
                    </m:func>
                  </m:oMath>
                </a14:m>
                <a:endParaRPr lang="en-US" sz="20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FFFF00"/>
                        </a:solidFill>
                        <a:latin typeface="Cambria Math"/>
                      </a:rPr>
                      <m:t>=56.94</m:t>
                    </m:r>
                  </m:oMath>
                </a14:m>
                <a:endParaRPr lang="en-US" sz="2000" dirty="0">
                  <a:solidFill>
                    <a:srgbClr val="FFFF00"/>
                  </a:solidFill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/>
                      </a:rPr>
                      <m:t>𝑏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/>
                      </a:rPr>
                      <m:t>=7.55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949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D6E30E9-6FBA-4407-9B3B-04D4F3D47BC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419600" y="1200151"/>
                <a:ext cx="4724400" cy="339447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0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endParaRPr lang="en-US" sz="2000" i="1" dirty="0">
                  <a:solidFill>
                    <a:schemeClr val="accent3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7.55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7.55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0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endParaRPr lang="en-US" sz="2000" i="1" dirty="0">
                  <a:solidFill>
                    <a:schemeClr val="accent3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64=57.00+100−151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endParaRPr lang="en-US" sz="2000" i="1" dirty="0">
                  <a:solidFill>
                    <a:schemeClr val="accent3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−93=−151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endParaRPr lang="en-US" sz="2000" i="1" dirty="0">
                  <a:solidFill>
                    <a:schemeClr val="accent3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0.615</m:t>
                    </m:r>
                    <m:r>
                      <a:rPr lang="en-US" sz="20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0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endParaRPr lang="en-US" sz="2000" i="1" dirty="0">
                  <a:solidFill>
                    <a:schemeClr val="accent3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0.615</m:t>
                        </m:r>
                        <m:r>
                          <a:rPr lang="en-US" sz="20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func>
                    <m:r>
                      <a:rPr lang="en-US" sz="20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≈52.0°</m:t>
                    </m:r>
                  </m:oMath>
                </a14:m>
                <a:endParaRPr lang="en-US" sz="20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5"/>
                        </a:solidFill>
                        <a:latin typeface="Cambria Math"/>
                      </a:rPr>
                      <m:t>𝐶</m:t>
                    </m:r>
                    <m:r>
                      <a:rPr lang="en-US" sz="2000" i="1" smtClean="0">
                        <a:solidFill>
                          <a:schemeClr val="accent5"/>
                        </a:solidFill>
                        <a:latin typeface="Cambria Math"/>
                      </a:rPr>
                      <m:t>=180°−48°−52.0°=80°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D6E30E9-6FBA-4407-9B3B-04D4F3D47B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19600" y="1200151"/>
                <a:ext cx="4724400" cy="3394472"/>
              </a:xfrm>
              <a:blipFill>
                <a:blip r:embed="rId4"/>
                <a:stretch>
                  <a:fillRect l="-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1B75E62B-AE13-425B-A1BF-043D73895C5B}"/>
              </a:ext>
            </a:extLst>
          </p:cNvPr>
          <p:cNvGrpSpPr/>
          <p:nvPr/>
        </p:nvGrpSpPr>
        <p:grpSpPr>
          <a:xfrm>
            <a:off x="1215333" y="3259400"/>
            <a:ext cx="2697840" cy="1486800"/>
            <a:chOff x="1215333" y="3259400"/>
            <a:chExt cx="2697840" cy="148680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7C8878B-3BA0-44B2-9997-9B7C5B88852F}"/>
                </a:ext>
              </a:extLst>
            </p:cNvPr>
            <p:cNvGrpSpPr/>
            <p:nvPr/>
          </p:nvGrpSpPr>
          <p:grpSpPr>
            <a:xfrm>
              <a:off x="1215333" y="3259400"/>
              <a:ext cx="2697840" cy="1486800"/>
              <a:chOff x="1215333" y="3259400"/>
              <a:chExt cx="2697840" cy="14868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5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8AF25022-11FC-4456-8250-B63531AAAD35}"/>
                      </a:ext>
                    </a:extLst>
                  </p14:cNvPr>
                  <p14:cNvContentPartPr/>
                  <p14:nvPr/>
                </p14:nvContentPartPr>
                <p14:xfrm>
                  <a:off x="1555893" y="4418240"/>
                  <a:ext cx="2081880" cy="52560"/>
                </p14:xfrm>
              </p:contentPart>
            </mc:Choice>
            <mc:Fallback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8AF25022-11FC-4456-8250-B63531AAAD35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547253" y="4409600"/>
                    <a:ext cx="209952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D4267097-1FA4-41D6-9C8B-9E0DF07F1F12}"/>
                      </a:ext>
                    </a:extLst>
                  </p14:cNvPr>
                  <p14:cNvContentPartPr/>
                  <p14:nvPr/>
                </p14:nvContentPartPr>
                <p14:xfrm>
                  <a:off x="1621413" y="3567200"/>
                  <a:ext cx="839880" cy="903600"/>
                </p14:xfrm>
              </p:contentPart>
            </mc:Choice>
            <mc:Fallback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D4267097-1FA4-41D6-9C8B-9E0DF07F1F12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612773" y="3558200"/>
                    <a:ext cx="857520" cy="921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9BB002A5-33BA-41EA-AE5F-8C1EF5327B2D}"/>
                      </a:ext>
                    </a:extLst>
                  </p14:cNvPr>
                  <p14:cNvContentPartPr/>
                  <p14:nvPr/>
                </p14:nvContentPartPr>
                <p14:xfrm>
                  <a:off x="2464173" y="3567560"/>
                  <a:ext cx="1202760" cy="832320"/>
                </p14:xfrm>
              </p:contentPart>
            </mc:Choice>
            <mc:Fallback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9BB002A5-33BA-41EA-AE5F-8C1EF5327B2D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455173" y="3558920"/>
                    <a:ext cx="1220400" cy="84996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FC737FC-E8D2-4FF2-9DA3-88FC13CC7987}"/>
                  </a:ext>
                </a:extLst>
              </p:cNvPr>
              <p:cNvGrpSpPr/>
              <p:nvPr/>
            </p:nvGrpSpPr>
            <p:grpSpPr>
              <a:xfrm>
                <a:off x="1215333" y="4392320"/>
                <a:ext cx="201240" cy="272160"/>
                <a:chOff x="1215333" y="4392320"/>
                <a:chExt cx="201240" cy="272160"/>
              </a:xfrm>
            </p:grpSpPr>
            <mc:AlternateContent xmlns:mc="http://schemas.openxmlformats.org/markup-compatibility/2006">
              <mc:Choice xmlns:p14="http://schemas.microsoft.com/office/powerpoint/2010/main" Requires="p14">
                <p:contentPart p14:bwMode="auto" r:id="rId11">
                  <p14:nvContentPartPr>
                    <p14:cNvPr id="8" name="Ink 7">
                      <a:extLst>
                        <a:ext uri="{FF2B5EF4-FFF2-40B4-BE49-F238E27FC236}">
                          <a16:creationId xmlns:a16="http://schemas.microsoft.com/office/drawing/2014/main" id="{1D485119-7730-47FA-8826-A95CAB6D739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34053" y="4402400"/>
                    <a:ext cx="37080" cy="257040"/>
                  </p14:xfrm>
                </p:contentPart>
              </mc:Choice>
              <mc:Fallback>
                <p:pic>
                  <p:nvPicPr>
                    <p:cNvPr id="8" name="Ink 7">
                      <a:extLst>
                        <a:ext uri="{FF2B5EF4-FFF2-40B4-BE49-F238E27FC236}">
                          <a16:creationId xmlns:a16="http://schemas.microsoft.com/office/drawing/2014/main" id="{1D485119-7730-47FA-8826-A95CAB6D7391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1225053" y="4393400"/>
                      <a:ext cx="54720" cy="274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">
                  <p14:nvContentPartPr>
                    <p14:cNvPr id="9" name="Ink 8">
                      <a:extLst>
                        <a:ext uri="{FF2B5EF4-FFF2-40B4-BE49-F238E27FC236}">
                          <a16:creationId xmlns:a16="http://schemas.microsoft.com/office/drawing/2014/main" id="{1FDE2B3D-8815-4CE2-BB95-CECE4BEBF88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5333" y="4392320"/>
                    <a:ext cx="201240" cy="272160"/>
                  </p14:xfrm>
                </p:contentPart>
              </mc:Choice>
              <mc:Fallback>
                <p:pic>
                  <p:nvPicPr>
                    <p:cNvPr id="9" name="Ink 8">
                      <a:extLst>
                        <a:ext uri="{FF2B5EF4-FFF2-40B4-BE49-F238E27FC236}">
                          <a16:creationId xmlns:a16="http://schemas.microsoft.com/office/drawing/2014/main" id="{1FDE2B3D-8815-4CE2-BB95-CECE4BEBF885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1206333" y="4383680"/>
                      <a:ext cx="218880" cy="2898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065F182-7FEB-428C-B420-1813FB823459}"/>
                  </a:ext>
                </a:extLst>
              </p:cNvPr>
              <p:cNvGrpSpPr/>
              <p:nvPr/>
            </p:nvGrpSpPr>
            <p:grpSpPr>
              <a:xfrm>
                <a:off x="1713573" y="3557120"/>
                <a:ext cx="336240" cy="342720"/>
                <a:chOff x="1713573" y="3557120"/>
                <a:chExt cx="336240" cy="342720"/>
              </a:xfrm>
            </p:grpSpPr>
            <mc:AlternateContent xmlns:mc="http://schemas.openxmlformats.org/markup-compatibility/2006">
              <mc:Choice xmlns:p14="http://schemas.microsoft.com/office/powerpoint/2010/main" Requires="p14">
                <p:contentPart p14:bwMode="auto" r:id="rId15">
                  <p14:nvContentPartPr>
                    <p14:cNvPr id="11" name="Ink 10">
                      <a:extLst>
                        <a:ext uri="{FF2B5EF4-FFF2-40B4-BE49-F238E27FC236}">
                          <a16:creationId xmlns:a16="http://schemas.microsoft.com/office/drawing/2014/main" id="{FC16A2FF-092A-4E82-888F-7B39F26D5E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13573" y="3799400"/>
                    <a:ext cx="120600" cy="100440"/>
                  </p14:xfrm>
                </p:contentPart>
              </mc:Choice>
              <mc:Fallback>
                <p:pic>
                  <p:nvPicPr>
                    <p:cNvPr id="11" name="Ink 10">
                      <a:extLst>
                        <a:ext uri="{FF2B5EF4-FFF2-40B4-BE49-F238E27FC236}">
                          <a16:creationId xmlns:a16="http://schemas.microsoft.com/office/drawing/2014/main" id="{FC16A2FF-092A-4E82-888F-7B39F26D5E9A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1704573" y="3790760"/>
                      <a:ext cx="138240" cy="118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7">
                  <p14:nvContentPartPr>
                    <p14:cNvPr id="12" name="Ink 11">
                      <a:extLst>
                        <a:ext uri="{FF2B5EF4-FFF2-40B4-BE49-F238E27FC236}">
                          <a16:creationId xmlns:a16="http://schemas.microsoft.com/office/drawing/2014/main" id="{F9D06AB1-E286-4BBE-B46A-5B6EDE8DB9C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25533" y="3732440"/>
                    <a:ext cx="11520" cy="7560"/>
                  </p14:xfrm>
                </p:contentPart>
              </mc:Choice>
              <mc:Fallback>
                <p:pic>
                  <p:nvPicPr>
                    <p:cNvPr id="12" name="Ink 11">
                      <a:extLst>
                        <a:ext uri="{FF2B5EF4-FFF2-40B4-BE49-F238E27FC236}">
                          <a16:creationId xmlns:a16="http://schemas.microsoft.com/office/drawing/2014/main" id="{F9D06AB1-E286-4BBE-B46A-5B6EDE8DB9CA}"/>
                        </a:ext>
                      </a:extLst>
                    </p:cNvPr>
                    <p:cNvPicPr/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1816533" y="3723440"/>
                      <a:ext cx="29160" cy="25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9">
                  <p14:nvContentPartPr>
                    <p14:cNvPr id="13" name="Ink 12">
                      <a:extLst>
                        <a:ext uri="{FF2B5EF4-FFF2-40B4-BE49-F238E27FC236}">
                          <a16:creationId xmlns:a16="http://schemas.microsoft.com/office/drawing/2014/main" id="{231C7537-7CCD-4DDD-8D4F-948C573251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65493" y="3770600"/>
                    <a:ext cx="13320" cy="13320"/>
                  </p14:xfrm>
                </p:contentPart>
              </mc:Choice>
              <mc:Fallback>
                <p:pic>
                  <p:nvPicPr>
                    <p:cNvPr id="13" name="Ink 12">
                      <a:extLst>
                        <a:ext uri="{FF2B5EF4-FFF2-40B4-BE49-F238E27FC236}">
                          <a16:creationId xmlns:a16="http://schemas.microsoft.com/office/drawing/2014/main" id="{231C7537-7CCD-4DDD-8D4F-948C5732511D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1856493" y="3761960"/>
                      <a:ext cx="30960" cy="30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21">
                  <p14:nvContentPartPr>
                    <p14:cNvPr id="14" name="Ink 13">
                      <a:extLst>
                        <a:ext uri="{FF2B5EF4-FFF2-40B4-BE49-F238E27FC236}">
                          <a16:creationId xmlns:a16="http://schemas.microsoft.com/office/drawing/2014/main" id="{0DB51781-B7D2-4E64-A165-731D5D20EA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914093" y="3557120"/>
                    <a:ext cx="135720" cy="195480"/>
                  </p14:xfrm>
                </p:contentPart>
              </mc:Choice>
              <mc:Fallback>
                <p:pic>
                  <p:nvPicPr>
                    <p:cNvPr id="14" name="Ink 13">
                      <a:extLst>
                        <a:ext uri="{FF2B5EF4-FFF2-40B4-BE49-F238E27FC236}">
                          <a16:creationId xmlns:a16="http://schemas.microsoft.com/office/drawing/2014/main" id="{0DB51781-B7D2-4E64-A165-731D5D20EAA4}"/>
                        </a:ext>
                      </a:extLst>
                    </p:cNvPr>
                    <p:cNvPicPr/>
                    <p:nvPr/>
                  </p:nvPicPr>
                  <p:blipFill>
                    <a:blip r:embed="rId22"/>
                    <a:stretch>
                      <a:fillRect/>
                    </a:stretch>
                  </p:blipFill>
                  <p:spPr>
                    <a:xfrm>
                      <a:off x="1905093" y="3548480"/>
                      <a:ext cx="153360" cy="2131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D7D175F9-F4A4-4D7E-BECC-1785C921204D}"/>
                  </a:ext>
                </a:extLst>
              </p:cNvPr>
              <p:cNvGrpSpPr/>
              <p:nvPr/>
            </p:nvGrpSpPr>
            <p:grpSpPr>
              <a:xfrm>
                <a:off x="1849293" y="4051040"/>
                <a:ext cx="356040" cy="360720"/>
                <a:chOff x="1849293" y="4051040"/>
                <a:chExt cx="356040" cy="360720"/>
              </a:xfrm>
            </p:grpSpPr>
            <mc:AlternateContent xmlns:mc="http://schemas.openxmlformats.org/markup-compatibility/2006">
              <mc:Choice xmlns:p14="http://schemas.microsoft.com/office/powerpoint/2010/main" Requires="p14">
                <p:contentPart p14:bwMode="auto" r:id="rId23">
                  <p14:nvContentPartPr>
                    <p14:cNvPr id="22" name="Ink 21">
                      <a:extLst>
                        <a:ext uri="{FF2B5EF4-FFF2-40B4-BE49-F238E27FC236}">
                          <a16:creationId xmlns:a16="http://schemas.microsoft.com/office/drawing/2014/main" id="{33B05B26-4D56-4F57-8CA6-7C84C42E6B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49293" y="4235000"/>
                    <a:ext cx="100800" cy="110520"/>
                  </p14:xfrm>
                </p:contentPart>
              </mc:Choice>
              <mc:Fallback>
                <p:pic>
                  <p:nvPicPr>
                    <p:cNvPr id="22" name="Ink 21">
                      <a:extLst>
                        <a:ext uri="{FF2B5EF4-FFF2-40B4-BE49-F238E27FC236}">
                          <a16:creationId xmlns:a16="http://schemas.microsoft.com/office/drawing/2014/main" id="{33B05B26-4D56-4F57-8CA6-7C84C42E6BC6}"/>
                        </a:ext>
                      </a:extLst>
                    </p:cNvPr>
                    <p:cNvPicPr/>
                    <p:nvPr/>
                  </p:nvPicPr>
                  <p:blipFill>
                    <a:blip r:embed="rId24"/>
                    <a:stretch>
                      <a:fillRect/>
                    </a:stretch>
                  </p:blipFill>
                  <p:spPr>
                    <a:xfrm>
                      <a:off x="1840653" y="4226000"/>
                      <a:ext cx="118440" cy="1281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25">
                  <p14:nvContentPartPr>
                    <p14:cNvPr id="23" name="Ink 22">
                      <a:extLst>
                        <a:ext uri="{FF2B5EF4-FFF2-40B4-BE49-F238E27FC236}">
                          <a16:creationId xmlns:a16="http://schemas.microsoft.com/office/drawing/2014/main" id="{322AAD00-2B4C-4D91-9AE6-8204C03B113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922013" y="4214840"/>
                    <a:ext cx="41040" cy="196920"/>
                  </p14:xfrm>
                </p:contentPart>
              </mc:Choice>
              <mc:Fallback>
                <p:pic>
                  <p:nvPicPr>
                    <p:cNvPr id="23" name="Ink 22">
                      <a:extLst>
                        <a:ext uri="{FF2B5EF4-FFF2-40B4-BE49-F238E27FC236}">
                          <a16:creationId xmlns:a16="http://schemas.microsoft.com/office/drawing/2014/main" id="{322AAD00-2B4C-4D91-9AE6-8204C03B1138}"/>
                        </a:ext>
                      </a:extLst>
                    </p:cNvPr>
                    <p:cNvPicPr/>
                    <p:nvPr/>
                  </p:nvPicPr>
                  <p:blipFill>
                    <a:blip r:embed="rId26"/>
                    <a:stretch>
                      <a:fillRect/>
                    </a:stretch>
                  </p:blipFill>
                  <p:spPr>
                    <a:xfrm>
                      <a:off x="1913013" y="4206200"/>
                      <a:ext cx="58680" cy="214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27">
                  <p14:nvContentPartPr>
                    <p14:cNvPr id="24" name="Ink 23">
                      <a:extLst>
                        <a:ext uri="{FF2B5EF4-FFF2-40B4-BE49-F238E27FC236}">
                          <a16:creationId xmlns:a16="http://schemas.microsoft.com/office/drawing/2014/main" id="{E1E68FBE-8B7C-47CC-A3AB-148135C3997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59533" y="4177040"/>
                    <a:ext cx="111600" cy="228960"/>
                  </p14:xfrm>
                </p:contentPart>
              </mc:Choice>
              <mc:Fallback>
                <p:pic>
                  <p:nvPicPr>
                    <p:cNvPr id="24" name="Ink 23">
                      <a:extLst>
                        <a:ext uri="{FF2B5EF4-FFF2-40B4-BE49-F238E27FC236}">
                          <a16:creationId xmlns:a16="http://schemas.microsoft.com/office/drawing/2014/main" id="{E1E68FBE-8B7C-47CC-A3AB-148135C3997A}"/>
                        </a:ext>
                      </a:extLst>
                    </p:cNvPr>
                    <p:cNvPicPr/>
                    <p:nvPr/>
                  </p:nvPicPr>
                  <p:blipFill>
                    <a:blip r:embed="rId28"/>
                    <a:stretch>
                      <a:fillRect/>
                    </a:stretch>
                  </p:blipFill>
                  <p:spPr>
                    <a:xfrm>
                      <a:off x="2050893" y="4168040"/>
                      <a:ext cx="129240" cy="246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29">
                  <p14:nvContentPartPr>
                    <p14:cNvPr id="25" name="Ink 24">
                      <a:extLst>
                        <a:ext uri="{FF2B5EF4-FFF2-40B4-BE49-F238E27FC236}">
                          <a16:creationId xmlns:a16="http://schemas.microsoft.com/office/drawing/2014/main" id="{E5BCFAB0-A43F-4DB4-9ADA-0904DEAC68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4333" y="4051040"/>
                    <a:ext cx="81000" cy="84600"/>
                  </p14:xfrm>
                </p:contentPart>
              </mc:Choice>
              <mc:Fallback>
                <p:pic>
                  <p:nvPicPr>
                    <p:cNvPr id="25" name="Ink 24">
                      <a:extLst>
                        <a:ext uri="{FF2B5EF4-FFF2-40B4-BE49-F238E27FC236}">
                          <a16:creationId xmlns:a16="http://schemas.microsoft.com/office/drawing/2014/main" id="{E5BCFAB0-A43F-4DB4-9ADA-0904DEAC68BD}"/>
                        </a:ext>
                      </a:extLst>
                    </p:cNvPr>
                    <p:cNvPicPr/>
                    <p:nvPr/>
                  </p:nvPicPr>
                  <p:blipFill>
                    <a:blip r:embed="rId30"/>
                    <a:stretch>
                      <a:fillRect/>
                    </a:stretch>
                  </p:blipFill>
                  <p:spPr>
                    <a:xfrm>
                      <a:off x="2115693" y="4042040"/>
                      <a:ext cx="98640" cy="1022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9E4873B-85FA-433D-B0B3-A9506033396B}"/>
                  </a:ext>
                </a:extLst>
              </p:cNvPr>
              <p:cNvGrpSpPr/>
              <p:nvPr/>
            </p:nvGrpSpPr>
            <p:grpSpPr>
              <a:xfrm>
                <a:off x="3747573" y="4334720"/>
                <a:ext cx="165600" cy="275400"/>
                <a:chOff x="3747573" y="4334720"/>
                <a:chExt cx="165600" cy="275400"/>
              </a:xfrm>
            </p:grpSpPr>
            <mc:AlternateContent xmlns:mc="http://schemas.openxmlformats.org/markup-compatibility/2006">
              <mc:Choice xmlns:p14="http://schemas.microsoft.com/office/powerpoint/2010/main" Requires="p14">
                <p:contentPart p14:bwMode="auto" r:id="rId31">
                  <p14:nvContentPartPr>
                    <p14:cNvPr id="27" name="Ink 26">
                      <a:extLst>
                        <a:ext uri="{FF2B5EF4-FFF2-40B4-BE49-F238E27FC236}">
                          <a16:creationId xmlns:a16="http://schemas.microsoft.com/office/drawing/2014/main" id="{99FD8085-546D-4B81-ADF6-B100CF7C3F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777813" y="4334720"/>
                    <a:ext cx="135360" cy="275400"/>
                  </p14:xfrm>
                </p:contentPart>
              </mc:Choice>
              <mc:Fallback>
                <p:pic>
                  <p:nvPicPr>
                    <p:cNvPr id="27" name="Ink 26">
                      <a:extLst>
                        <a:ext uri="{FF2B5EF4-FFF2-40B4-BE49-F238E27FC236}">
                          <a16:creationId xmlns:a16="http://schemas.microsoft.com/office/drawing/2014/main" id="{99FD8085-546D-4B81-ADF6-B100CF7C3FC2}"/>
                        </a:ext>
                      </a:extLst>
                    </p:cNvPr>
                    <p:cNvPicPr/>
                    <p:nvPr/>
                  </p:nvPicPr>
                  <p:blipFill>
                    <a:blip r:embed="rId32"/>
                    <a:stretch>
                      <a:fillRect/>
                    </a:stretch>
                  </p:blipFill>
                  <p:spPr>
                    <a:xfrm>
                      <a:off x="3769173" y="4326080"/>
                      <a:ext cx="153000" cy="293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33">
                  <p14:nvContentPartPr>
                    <p14:cNvPr id="28" name="Ink 27">
                      <a:extLst>
                        <a:ext uri="{FF2B5EF4-FFF2-40B4-BE49-F238E27FC236}">
                          <a16:creationId xmlns:a16="http://schemas.microsoft.com/office/drawing/2014/main" id="{6EFDB41A-7B1A-4561-A736-6F3D266D7E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747573" y="4520480"/>
                    <a:ext cx="83520" cy="29880"/>
                  </p14:xfrm>
                </p:contentPart>
              </mc:Choice>
              <mc:Fallback>
                <p:pic>
                  <p:nvPicPr>
                    <p:cNvPr id="28" name="Ink 27">
                      <a:extLst>
                        <a:ext uri="{FF2B5EF4-FFF2-40B4-BE49-F238E27FC236}">
                          <a16:creationId xmlns:a16="http://schemas.microsoft.com/office/drawing/2014/main" id="{6EFDB41A-7B1A-4561-A736-6F3D266D7EE8}"/>
                        </a:ext>
                      </a:extLst>
                    </p:cNvPr>
                    <p:cNvPicPr/>
                    <p:nvPr/>
                  </p:nvPicPr>
                  <p:blipFill>
                    <a:blip r:embed="rId34"/>
                    <a:stretch>
                      <a:fillRect/>
                    </a:stretch>
                  </p:blipFill>
                  <p:spPr>
                    <a:xfrm>
                      <a:off x="3738573" y="4511840"/>
                      <a:ext cx="101160" cy="475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>
            <mc:Choice xmlns:p14="http://schemas.microsoft.com/office/powerpoint/2010/main" Requires="p14">
              <p:contentPart p14:bwMode="auto" r:id="rId35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5467D706-DD65-4D7A-B10D-638A12A22648}"/>
                      </a:ext>
                    </a:extLst>
                  </p14:cNvPr>
                  <p14:cNvContentPartPr/>
                  <p14:nvPr/>
                </p14:nvContentPartPr>
                <p14:xfrm>
                  <a:off x="2371653" y="3259400"/>
                  <a:ext cx="178200" cy="226800"/>
                </p14:xfrm>
              </p:contentPart>
            </mc:Choice>
            <mc:Fallback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5467D706-DD65-4D7A-B10D-638A12A22648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2362653" y="3250760"/>
                    <a:ext cx="195840" cy="24444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4B274FE7-27D5-4A8B-8343-6687B8F0A919}"/>
                  </a:ext>
                </a:extLst>
              </p:cNvPr>
              <p:cNvGrpSpPr/>
              <p:nvPr/>
            </p:nvGrpSpPr>
            <p:grpSpPr>
              <a:xfrm>
                <a:off x="2295693" y="4533800"/>
                <a:ext cx="576360" cy="212400"/>
                <a:chOff x="2295693" y="4533800"/>
                <a:chExt cx="576360" cy="212400"/>
              </a:xfrm>
            </p:grpSpPr>
            <mc:AlternateContent xmlns:mc="http://schemas.openxmlformats.org/markup-compatibility/2006">
              <mc:Choice xmlns:p14="http://schemas.microsoft.com/office/powerpoint/2010/main" Requires="p14">
                <p:contentPart p14:bwMode="auto" r:id="rId37">
                  <p14:nvContentPartPr>
                    <p14:cNvPr id="16" name="Ink 15">
                      <a:extLst>
                        <a:ext uri="{FF2B5EF4-FFF2-40B4-BE49-F238E27FC236}">
                          <a16:creationId xmlns:a16="http://schemas.microsoft.com/office/drawing/2014/main" id="{FF11FE9D-800B-4342-AE50-CA8FFAB213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95693" y="4661240"/>
                    <a:ext cx="84240" cy="84960"/>
                  </p14:xfrm>
                </p:contentPart>
              </mc:Choice>
              <mc:Fallback>
                <p:pic>
                  <p:nvPicPr>
                    <p:cNvPr id="16" name="Ink 15">
                      <a:extLst>
                        <a:ext uri="{FF2B5EF4-FFF2-40B4-BE49-F238E27FC236}">
                          <a16:creationId xmlns:a16="http://schemas.microsoft.com/office/drawing/2014/main" id="{FF11FE9D-800B-4342-AE50-CA8FFAB213C3}"/>
                        </a:ext>
                      </a:extLst>
                    </p:cNvPr>
                    <p:cNvPicPr/>
                    <p:nvPr/>
                  </p:nvPicPr>
                  <p:blipFill>
                    <a:blip r:embed="rId38"/>
                    <a:stretch>
                      <a:fillRect/>
                    </a:stretch>
                  </p:blipFill>
                  <p:spPr>
                    <a:xfrm>
                      <a:off x="2287053" y="4652600"/>
                      <a:ext cx="101880" cy="102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39">
                  <p14:nvContentPartPr>
                    <p14:cNvPr id="17" name="Ink 16">
                      <a:extLst>
                        <a:ext uri="{FF2B5EF4-FFF2-40B4-BE49-F238E27FC236}">
                          <a16:creationId xmlns:a16="http://schemas.microsoft.com/office/drawing/2014/main" id="{9CB7C0C5-F194-4B7B-A8CA-5E1B7E91DD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68133" y="4603640"/>
                    <a:ext cx="62640" cy="10800"/>
                  </p14:xfrm>
                </p:contentPart>
              </mc:Choice>
              <mc:Fallback>
                <p:pic>
                  <p:nvPicPr>
                    <p:cNvPr id="17" name="Ink 16">
                      <a:extLst>
                        <a:ext uri="{FF2B5EF4-FFF2-40B4-BE49-F238E27FC236}">
                          <a16:creationId xmlns:a16="http://schemas.microsoft.com/office/drawing/2014/main" id="{9CB7C0C5-F194-4B7B-A8CA-5E1B7E91DDAE}"/>
                        </a:ext>
                      </a:extLst>
                    </p:cNvPr>
                    <p:cNvPicPr/>
                    <p:nvPr/>
                  </p:nvPicPr>
                  <p:blipFill>
                    <a:blip r:embed="rId40"/>
                    <a:stretch>
                      <a:fillRect/>
                    </a:stretch>
                  </p:blipFill>
                  <p:spPr>
                    <a:xfrm>
                      <a:off x="2459133" y="4594640"/>
                      <a:ext cx="80280" cy="28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41">
                  <p14:nvContentPartPr>
                    <p14:cNvPr id="18" name="Ink 17">
                      <a:extLst>
                        <a:ext uri="{FF2B5EF4-FFF2-40B4-BE49-F238E27FC236}">
                          <a16:creationId xmlns:a16="http://schemas.microsoft.com/office/drawing/2014/main" id="{1E36F6A2-0D67-4A70-B20F-CF7F4EB0378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516013" y="4649720"/>
                    <a:ext cx="51480" cy="44640"/>
                  </p14:xfrm>
                </p:contentPart>
              </mc:Choice>
              <mc:Fallback>
                <p:pic>
                  <p:nvPicPr>
                    <p:cNvPr id="18" name="Ink 17">
                      <a:extLst>
                        <a:ext uri="{FF2B5EF4-FFF2-40B4-BE49-F238E27FC236}">
                          <a16:creationId xmlns:a16="http://schemas.microsoft.com/office/drawing/2014/main" id="{1E36F6A2-0D67-4A70-B20F-CF7F4EB03788}"/>
                        </a:ext>
                      </a:extLst>
                    </p:cNvPr>
                    <p:cNvPicPr/>
                    <p:nvPr/>
                  </p:nvPicPr>
                  <p:blipFill>
                    <a:blip r:embed="rId42"/>
                    <a:stretch>
                      <a:fillRect/>
                    </a:stretch>
                  </p:blipFill>
                  <p:spPr>
                    <a:xfrm>
                      <a:off x="2507373" y="4640720"/>
                      <a:ext cx="69120" cy="62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43">
                  <p14:nvContentPartPr>
                    <p14:cNvPr id="19" name="Ink 18">
                      <a:extLst>
                        <a:ext uri="{FF2B5EF4-FFF2-40B4-BE49-F238E27FC236}">
                          <a16:creationId xmlns:a16="http://schemas.microsoft.com/office/drawing/2014/main" id="{047ADE24-2F70-4BEA-8FE9-42A385B3EB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669373" y="4546040"/>
                    <a:ext cx="14760" cy="123840"/>
                  </p14:xfrm>
                </p:contentPart>
              </mc:Choice>
              <mc:Fallback>
                <p:pic>
                  <p:nvPicPr>
                    <p:cNvPr id="19" name="Ink 18">
                      <a:extLst>
                        <a:ext uri="{FF2B5EF4-FFF2-40B4-BE49-F238E27FC236}">
                          <a16:creationId xmlns:a16="http://schemas.microsoft.com/office/drawing/2014/main" id="{047ADE24-2F70-4BEA-8FE9-42A385B3EB9C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2660373" y="4537400"/>
                      <a:ext cx="32400" cy="141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45">
                  <p14:nvContentPartPr>
                    <p14:cNvPr id="20" name="Ink 19">
                      <a:extLst>
                        <a:ext uri="{FF2B5EF4-FFF2-40B4-BE49-F238E27FC236}">
                          <a16:creationId xmlns:a16="http://schemas.microsoft.com/office/drawing/2014/main" id="{FFCBABE5-C26F-44AB-95F7-5E813A9C74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759373" y="4551800"/>
                    <a:ext cx="112680" cy="155880"/>
                  </p14:xfrm>
                </p:contentPart>
              </mc:Choice>
              <mc:Fallback>
                <p:pic>
                  <p:nvPicPr>
                    <p:cNvPr id="20" name="Ink 19">
                      <a:extLst>
                        <a:ext uri="{FF2B5EF4-FFF2-40B4-BE49-F238E27FC236}">
                          <a16:creationId xmlns:a16="http://schemas.microsoft.com/office/drawing/2014/main" id="{FFCBABE5-C26F-44AB-95F7-5E813A9C748C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2750733" y="4542800"/>
                      <a:ext cx="130320" cy="173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47">
                  <p14:nvContentPartPr>
                    <p14:cNvPr id="31" name="Ink 30">
                      <a:extLst>
                        <a:ext uri="{FF2B5EF4-FFF2-40B4-BE49-F238E27FC236}">
                          <a16:creationId xmlns:a16="http://schemas.microsoft.com/office/drawing/2014/main" id="{502D73BC-D9CD-4047-A262-E4C50F9907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763333" y="4533800"/>
                    <a:ext cx="108360" cy="101880"/>
                  </p14:xfrm>
                </p:contentPart>
              </mc:Choice>
              <mc:Fallback>
                <p:pic>
                  <p:nvPicPr>
                    <p:cNvPr id="31" name="Ink 30">
                      <a:extLst>
                        <a:ext uri="{FF2B5EF4-FFF2-40B4-BE49-F238E27FC236}">
                          <a16:creationId xmlns:a16="http://schemas.microsoft.com/office/drawing/2014/main" id="{502D73BC-D9CD-4047-A262-E4C50F9907E8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2754333" y="4524800"/>
                      <a:ext cx="126000" cy="1195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C9036FA-BC77-4092-A001-88AC88DEAF46}"/>
                    </a:ext>
                  </a:extLst>
                </p14:cNvPr>
                <p14:cNvContentPartPr/>
                <p14:nvPr/>
              </p14:nvContentPartPr>
              <p14:xfrm>
                <a:off x="2980840" y="3580880"/>
                <a:ext cx="180000" cy="2498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C9036FA-BC77-4092-A001-88AC88DEAF4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971840" y="3571880"/>
                  <a:ext cx="197640" cy="2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F1265A-ABA5-426A-BA3A-1E5AF085237E}"/>
              </a:ext>
            </a:extLst>
          </p:cNvPr>
          <p:cNvGrpSpPr/>
          <p:nvPr/>
        </p:nvGrpSpPr>
        <p:grpSpPr>
          <a:xfrm>
            <a:off x="3213467" y="3560000"/>
            <a:ext cx="567000" cy="231840"/>
            <a:chOff x="3213467" y="3560000"/>
            <a:chExt cx="567000" cy="23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B790BDC-00EB-433C-BFD2-88786566A1FA}"/>
                    </a:ext>
                  </a:extLst>
                </p14:cNvPr>
                <p14:cNvContentPartPr/>
                <p14:nvPr/>
              </p14:nvContentPartPr>
              <p14:xfrm>
                <a:off x="3213467" y="3615440"/>
                <a:ext cx="93240" cy="1692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B790BDC-00EB-433C-BFD2-88786566A1F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04467" y="3606800"/>
                  <a:ext cx="1108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F8DA574-4B60-411A-B593-3A3D6DD8D82F}"/>
                    </a:ext>
                  </a:extLst>
                </p14:cNvPr>
                <p14:cNvContentPartPr/>
                <p14:nvPr/>
              </p14:nvContentPartPr>
              <p14:xfrm>
                <a:off x="3397067" y="3783560"/>
                <a:ext cx="1800" cy="43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F8DA574-4B60-411A-B593-3A3D6DD8D82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388067" y="3774560"/>
                  <a:ext cx="19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29FAA61-5C92-4D75-A6C8-2FEBBCE6DC81}"/>
                    </a:ext>
                  </a:extLst>
                </p14:cNvPr>
                <p14:cNvContentPartPr/>
                <p14:nvPr/>
              </p14:nvContentPartPr>
              <p14:xfrm>
                <a:off x="3487067" y="3560000"/>
                <a:ext cx="136080" cy="2318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29FAA61-5C92-4D75-A6C8-2FEBBCE6DC8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478427" y="3551000"/>
                  <a:ext cx="1537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9EE25CA-407D-4260-8CD4-478401EEB8C8}"/>
                    </a:ext>
                  </a:extLst>
                </p14:cNvPr>
                <p14:cNvContentPartPr/>
                <p14:nvPr/>
              </p14:nvContentPartPr>
              <p14:xfrm>
                <a:off x="3680027" y="3588080"/>
                <a:ext cx="100440" cy="1728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9EE25CA-407D-4260-8CD4-478401EEB8C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671027" y="3579080"/>
                  <a:ext cx="11808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EA2B462-EF12-429B-A024-44CAC6C9A20C}"/>
              </a:ext>
            </a:extLst>
          </p:cNvPr>
          <p:cNvGrpSpPr/>
          <p:nvPr/>
        </p:nvGrpSpPr>
        <p:grpSpPr>
          <a:xfrm>
            <a:off x="3031213" y="4101173"/>
            <a:ext cx="516240" cy="297360"/>
            <a:chOff x="3031213" y="4101173"/>
            <a:chExt cx="516240" cy="29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7FA2145-0357-404C-8870-139998E8622D}"/>
                    </a:ext>
                  </a:extLst>
                </p14:cNvPr>
                <p14:cNvContentPartPr/>
                <p14:nvPr/>
              </p14:nvContentPartPr>
              <p14:xfrm>
                <a:off x="3031213" y="4190093"/>
                <a:ext cx="144000" cy="2084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7FA2145-0357-404C-8870-139998E8622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022573" y="4181093"/>
                  <a:ext cx="1616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35CEC2E-224E-4EDE-88A0-57169C445019}"/>
                    </a:ext>
                  </a:extLst>
                </p14:cNvPr>
                <p14:cNvContentPartPr/>
                <p14:nvPr/>
              </p14:nvContentPartPr>
              <p14:xfrm>
                <a:off x="3214813" y="4192973"/>
                <a:ext cx="95040" cy="1573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35CEC2E-224E-4EDE-88A0-57169C44501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206173" y="4184333"/>
                  <a:ext cx="1126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F078B86-F351-40A4-842B-E4B153BD8F17}"/>
                    </a:ext>
                  </a:extLst>
                </p14:cNvPr>
                <p14:cNvContentPartPr/>
                <p14:nvPr/>
              </p14:nvContentPartPr>
              <p14:xfrm>
                <a:off x="3362413" y="4349573"/>
                <a:ext cx="8640" cy="4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F078B86-F351-40A4-842B-E4B153BD8F1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353773" y="4340933"/>
                  <a:ext cx="26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B94D69C-4574-4ED2-8B9D-5803D6900086}"/>
                    </a:ext>
                  </a:extLst>
                </p14:cNvPr>
                <p14:cNvContentPartPr/>
                <p14:nvPr/>
              </p14:nvContentPartPr>
              <p14:xfrm>
                <a:off x="3374293" y="4191893"/>
                <a:ext cx="106560" cy="1501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B94D69C-4574-4ED2-8B9D-5803D690008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65653" y="4182893"/>
                  <a:ext cx="124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C0C6329-1C0C-4FA6-BB9B-E9CE6282FB73}"/>
                    </a:ext>
                  </a:extLst>
                </p14:cNvPr>
                <p14:cNvContentPartPr/>
                <p14:nvPr/>
              </p14:nvContentPartPr>
              <p14:xfrm>
                <a:off x="3513973" y="4101173"/>
                <a:ext cx="33480" cy="504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C0C6329-1C0C-4FA6-BB9B-E9CE6282FB7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504973" y="4092173"/>
                  <a:ext cx="5112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1A989B7-5D03-4012-978A-2F7C197F5BF0}"/>
              </a:ext>
            </a:extLst>
          </p:cNvPr>
          <p:cNvGrpSpPr/>
          <p:nvPr/>
        </p:nvGrpSpPr>
        <p:grpSpPr>
          <a:xfrm>
            <a:off x="2368040" y="3674573"/>
            <a:ext cx="248400" cy="280440"/>
            <a:chOff x="2368040" y="3674573"/>
            <a:chExt cx="248400" cy="28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2E6D156-BEEF-4D8A-8329-91297DD32FD4}"/>
                    </a:ext>
                  </a:extLst>
                </p14:cNvPr>
                <p14:cNvContentPartPr/>
                <p14:nvPr/>
              </p14:nvContentPartPr>
              <p14:xfrm>
                <a:off x="2368040" y="3730733"/>
                <a:ext cx="88200" cy="2242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2E6D156-BEEF-4D8A-8329-91297DD32FD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359040" y="3722093"/>
                  <a:ext cx="1058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B40AF9B-211D-4327-B639-D4E6055A3B4C}"/>
                    </a:ext>
                  </a:extLst>
                </p14:cNvPr>
                <p14:cNvContentPartPr/>
                <p14:nvPr/>
              </p14:nvContentPartPr>
              <p14:xfrm>
                <a:off x="2504480" y="3781133"/>
                <a:ext cx="74880" cy="1188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B40AF9B-211D-4327-B639-D4E6055A3B4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95840" y="3772493"/>
                  <a:ext cx="92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44D1460-BCCD-4CAF-AA6A-B06D4D984225}"/>
                    </a:ext>
                  </a:extLst>
                </p14:cNvPr>
                <p14:cNvContentPartPr/>
                <p14:nvPr/>
              </p14:nvContentPartPr>
              <p14:xfrm>
                <a:off x="2560280" y="3674573"/>
                <a:ext cx="56160" cy="788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44D1460-BCCD-4CAF-AA6A-B06D4D98422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551280" y="3665573"/>
                  <a:ext cx="73800" cy="96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0338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13.1 Use Trigonometry with Right Triangles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Evaluate the six trigonometric functions of the angle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626" t="-3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C4CE83-F751-4FE6-AE20-918B23E08E7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038600" y="1200151"/>
                <a:ext cx="5105400" cy="339447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Use Pythagorean Theorem to find adjacent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15</m:t>
                        </m:r>
                      </m:e>
                      <m:sup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𝑎𝑑</m:t>
                    </m:r>
                    <m:sSup>
                      <m:sSup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17</m:t>
                        </m:r>
                      </m:e>
                      <m:sup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𝑎𝑑𝑗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=8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𝑜𝑝𝑝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h𝑦𝑝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17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h𝑦𝑝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𝑜𝑝𝑝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𝑎𝑑𝑗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h𝑦𝑝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17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h𝑦𝑝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𝑎𝑑𝑗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𝑜𝑝𝑝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𝑎𝑑𝑗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𝑎𝑑𝑗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𝑜𝑝𝑝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C4CE83-F751-4FE6-AE20-918B23E08E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038600" y="1200151"/>
                <a:ext cx="5105400" cy="3394472"/>
              </a:xfrm>
              <a:blipFill>
                <a:blip r:embed="rId4"/>
                <a:stretch>
                  <a:fillRect l="-1434" t="-3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266950"/>
            <a:ext cx="31242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EE75852-F821-4476-BF44-D741A1AE51EF}"/>
                  </a:ext>
                </a:extLst>
              </p14:cNvPr>
              <p14:cNvContentPartPr/>
              <p14:nvPr/>
            </p14:nvContentPartPr>
            <p14:xfrm>
              <a:off x="3371578" y="2851175"/>
              <a:ext cx="326520" cy="503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EE75852-F821-4476-BF44-D741A1AE51E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62938" y="2842175"/>
                <a:ext cx="344160" cy="52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388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13.6 Apply the Law of Cosines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Solve </a:t>
                </a:r>
                <a:r>
                  <a:rPr lang="el-GR" sz="2000" dirty="0"/>
                  <a:t>Δ</a:t>
                </a:r>
                <a:r>
                  <a:rPr lang="en-US" sz="2000" dirty="0"/>
                  <a:t>ABC if…</a:t>
                </a:r>
              </a:p>
              <a:p>
                <a:pPr lvl="1"/>
                <a:r>
                  <a:rPr lang="en-US" sz="2000" dirty="0"/>
                  <a:t>a = 14, b = 16, c = 9</a:t>
                </a:r>
              </a:p>
              <a:p>
                <a:pPr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FFFF00"/>
                        </a:solidFill>
                        <a:latin typeface="Cambria Math"/>
                      </a:rPr>
                      <m:t>−2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/>
                      </a:rPr>
                      <m:t>𝑏𝑐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FF00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𝐴</m:t>
                        </m:r>
                      </m:e>
                    </m:func>
                  </m:oMath>
                </a14:m>
                <a:endParaRPr lang="en-US" sz="2000" dirty="0">
                  <a:solidFill>
                    <a:srgbClr val="FFFF00"/>
                  </a:solidFill>
                </a:endParaRPr>
              </a:p>
              <a:p>
                <a:pPr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14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16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9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FFFF00"/>
                        </a:solidFill>
                        <a:latin typeface="Cambria Math"/>
                      </a:rPr>
                      <m:t>−2</m:t>
                    </m:r>
                    <m:d>
                      <m:d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16</m:t>
                        </m:r>
                      </m:e>
                    </m:d>
                    <m:d>
                      <m:d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9</m:t>
                        </m:r>
                      </m:e>
                    </m:d>
                    <m:func>
                      <m:func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FF00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𝐴</m:t>
                        </m:r>
                      </m:e>
                    </m:func>
                  </m:oMath>
                </a14:m>
                <a:endParaRPr lang="en-US" sz="2000" dirty="0">
                  <a:solidFill>
                    <a:srgbClr val="FFFF00"/>
                  </a:solidFill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/>
                      </a:rPr>
                      <m:t>196=256+81−288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FF00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𝐴</m:t>
                        </m:r>
                      </m:e>
                    </m:func>
                  </m:oMath>
                </a14:m>
                <a:endParaRPr lang="en-US" sz="2000" dirty="0">
                  <a:solidFill>
                    <a:srgbClr val="FFFF00"/>
                  </a:solidFill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/>
                      </a:rPr>
                      <m:t>−141=−288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FF00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𝐴</m:t>
                        </m:r>
                      </m:e>
                    </m:func>
                  </m:oMath>
                </a14:m>
                <a:endParaRPr lang="en-US" sz="2000" dirty="0">
                  <a:solidFill>
                    <a:srgbClr val="FFFF00"/>
                  </a:solidFill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/>
                      </a:rPr>
                      <m:t>0.4896=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FF00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𝐴</m:t>
                        </m:r>
                      </m:e>
                    </m:func>
                  </m:oMath>
                </a14:m>
                <a:endParaRPr lang="en-US" sz="2000" dirty="0">
                  <a:solidFill>
                    <a:srgbClr val="FFFF00"/>
                  </a:solidFill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/>
                      </a:rPr>
                      <m:t>𝐴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0.4896</m:t>
                        </m:r>
                      </m:e>
                    </m:func>
                    <m:r>
                      <a:rPr lang="en-US" sz="2000" i="1">
                        <a:solidFill>
                          <a:srgbClr val="FFFF00"/>
                        </a:solidFill>
                        <a:latin typeface="Cambria Math"/>
                      </a:rPr>
                      <m:t>≈60.7°</m:t>
                    </m:r>
                  </m:oMath>
                </a14:m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949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8D66BA5-2F96-4DD8-B10F-88474A28F20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0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𝑎𝑐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endParaRPr lang="en-US" sz="2000" dirty="0">
                  <a:solidFill>
                    <a:schemeClr val="accent5"/>
                  </a:solidFill>
                </a:endParaRPr>
              </a:p>
              <a:p>
                <a:pPr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d>
                      <m:dPr>
                        <m:ctrlP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func>
                      <m:funcPr>
                        <m:ctrlP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endParaRPr lang="en-US" sz="2000" dirty="0">
                  <a:solidFill>
                    <a:schemeClr val="accent5"/>
                  </a:solidFill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256=196+81−252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endParaRPr lang="en-US" sz="2000" dirty="0">
                  <a:solidFill>
                    <a:schemeClr val="accent5"/>
                  </a:solidFill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−21=−252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endParaRPr lang="en-US" sz="2000" dirty="0">
                  <a:solidFill>
                    <a:schemeClr val="accent5"/>
                  </a:solidFill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0.0833=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endParaRPr lang="en-US" sz="2000" dirty="0">
                  <a:solidFill>
                    <a:schemeClr val="accent5"/>
                  </a:solidFill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0.0833</m:t>
                        </m:r>
                      </m:e>
                    </m:func>
                    <m:r>
                      <a:rPr lang="en-US" sz="20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≈85.2°</m:t>
                    </m:r>
                  </m:oMath>
                </a14:m>
                <a:endParaRPr lang="en-US" sz="2000" dirty="0">
                  <a:solidFill>
                    <a:schemeClr val="accent5"/>
                  </a:solidFill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3"/>
                        </a:solidFill>
                        <a:latin typeface="Cambria Math"/>
                      </a:rPr>
                      <m:t>𝐶</m:t>
                    </m:r>
                    <m:r>
                      <a:rPr lang="en-US" sz="2000" i="1" smtClean="0">
                        <a:solidFill>
                          <a:schemeClr val="accent3"/>
                        </a:solidFill>
                        <a:latin typeface="Cambria Math"/>
                      </a:rPr>
                      <m:t>=180°−60.7°−85.2°=34.1°</m:t>
                    </m:r>
                  </m:oMath>
                </a14:m>
                <a:endParaRPr lang="en-US" sz="2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8D66BA5-2F96-4DD8-B10F-88474A28F2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767916D1-E1FD-45CA-BEBD-05C07EE79F2E}"/>
              </a:ext>
            </a:extLst>
          </p:cNvPr>
          <p:cNvGrpSpPr/>
          <p:nvPr/>
        </p:nvGrpSpPr>
        <p:grpSpPr>
          <a:xfrm>
            <a:off x="2729304" y="3564576"/>
            <a:ext cx="2810880" cy="1308240"/>
            <a:chOff x="2729304" y="3564576"/>
            <a:chExt cx="2810880" cy="130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04B9B96-88B1-42A3-A0C6-198BEF85D2D3}"/>
                    </a:ext>
                  </a:extLst>
                </p14:cNvPr>
                <p14:cNvContentPartPr/>
                <p14:nvPr/>
              </p14:nvContentPartPr>
              <p14:xfrm>
                <a:off x="3238327" y="3780134"/>
                <a:ext cx="1133280" cy="6336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04B9B96-88B1-42A3-A0C6-198BEF85D2D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29327" y="3771494"/>
                  <a:ext cx="1150920" cy="65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ACB4AD5-AA64-494C-9159-4B8C170CA8E8}"/>
                    </a:ext>
                  </a:extLst>
                </p14:cNvPr>
                <p14:cNvContentPartPr/>
                <p14:nvPr/>
              </p14:nvContentPartPr>
              <p14:xfrm>
                <a:off x="2853847" y="3861854"/>
                <a:ext cx="2472120" cy="804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ACB4AD5-AA64-494C-9159-4B8C170CA8E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45207" y="3853214"/>
                  <a:ext cx="2489760" cy="8222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115BD50-138D-4DD3-8D77-932B6AF47234}"/>
                </a:ext>
              </a:extLst>
            </p:cNvPr>
            <p:cNvGrpSpPr/>
            <p:nvPr/>
          </p:nvGrpSpPr>
          <p:grpSpPr>
            <a:xfrm>
              <a:off x="3288024" y="3803976"/>
              <a:ext cx="375840" cy="357840"/>
              <a:chOff x="3288024" y="3803976"/>
              <a:chExt cx="375840" cy="3578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9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FE66BF61-FD1C-4617-8A87-CA8DF446648B}"/>
                      </a:ext>
                    </a:extLst>
                  </p14:cNvPr>
                  <p14:cNvContentPartPr/>
                  <p14:nvPr/>
                </p14:nvContentPartPr>
                <p14:xfrm>
                  <a:off x="3288024" y="4061016"/>
                  <a:ext cx="110160" cy="100800"/>
                </p14:xfrm>
              </p:contentPart>
            </mc:Choice>
            <mc:Fallback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FE66BF61-FD1C-4617-8A87-CA8DF446648B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3279024" y="4052016"/>
                    <a:ext cx="127800" cy="11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ADEE41CA-F55B-47E5-9B4B-EB81B4A4AAD3}"/>
                      </a:ext>
                    </a:extLst>
                  </p14:cNvPr>
                  <p14:cNvContentPartPr/>
                  <p14:nvPr/>
                </p14:nvContentPartPr>
                <p14:xfrm>
                  <a:off x="3408984" y="3988656"/>
                  <a:ext cx="23760" cy="29520"/>
                </p14:xfrm>
              </p:contentPart>
            </mc:Choice>
            <mc:Fallback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ADEE41CA-F55B-47E5-9B4B-EB81B4A4AAD3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399984" y="3980016"/>
                    <a:ext cx="41400" cy="4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5E3D2D30-ADCC-4F69-AC3B-8B622733E9EE}"/>
                      </a:ext>
                    </a:extLst>
                  </p14:cNvPr>
                  <p14:cNvContentPartPr/>
                  <p14:nvPr/>
                </p14:nvContentPartPr>
                <p14:xfrm>
                  <a:off x="3438504" y="4025736"/>
                  <a:ext cx="31320" cy="27720"/>
                </p14:xfrm>
              </p:contentPart>
            </mc:Choice>
            <mc:Fallback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5E3D2D30-ADCC-4F69-AC3B-8B622733E9EE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3429864" y="4016736"/>
                    <a:ext cx="48960" cy="4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2686953F-ADE4-453F-B017-EB9855F7E7FB}"/>
                      </a:ext>
                    </a:extLst>
                  </p14:cNvPr>
                  <p14:cNvContentPartPr/>
                  <p14:nvPr/>
                </p14:nvContentPartPr>
                <p14:xfrm>
                  <a:off x="3497904" y="3869496"/>
                  <a:ext cx="59760" cy="121320"/>
                </p14:xfrm>
              </p:contentPart>
            </mc:Choice>
            <mc:Fallback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2686953F-ADE4-453F-B017-EB9855F7E7FB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3489264" y="3860856"/>
                    <a:ext cx="77400" cy="13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B9B09B22-FA68-4B85-ABDA-9C63CE6FEB38}"/>
                      </a:ext>
                    </a:extLst>
                  </p14:cNvPr>
                  <p14:cNvContentPartPr/>
                  <p14:nvPr/>
                </p14:nvContentPartPr>
                <p14:xfrm>
                  <a:off x="3546864" y="3855096"/>
                  <a:ext cx="50400" cy="50760"/>
                </p14:xfrm>
              </p:contentPart>
            </mc:Choice>
            <mc:Fallback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B9B09B22-FA68-4B85-ABDA-9C63CE6FEB38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537864" y="3846096"/>
                    <a:ext cx="68040" cy="6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D85835AB-1C8C-45A1-811D-969FD0AE32A4}"/>
                      </a:ext>
                    </a:extLst>
                  </p14:cNvPr>
                  <p14:cNvContentPartPr/>
                  <p14:nvPr/>
                </p14:nvContentPartPr>
                <p14:xfrm>
                  <a:off x="3582864" y="3803976"/>
                  <a:ext cx="81000" cy="99720"/>
                </p14:xfrm>
              </p:contentPart>
            </mc:Choice>
            <mc:Fallback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D85835AB-1C8C-45A1-811D-969FD0AE32A4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3573864" y="3794976"/>
                    <a:ext cx="98640" cy="117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CB628B0-327B-43FD-94E9-1F027D1F08DE}"/>
                </a:ext>
              </a:extLst>
            </p:cNvPr>
            <p:cNvGrpSpPr/>
            <p:nvPr/>
          </p:nvGrpSpPr>
          <p:grpSpPr>
            <a:xfrm>
              <a:off x="3947184" y="4667616"/>
              <a:ext cx="410760" cy="205200"/>
              <a:chOff x="3947184" y="4667616"/>
              <a:chExt cx="410760" cy="2052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1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1B5FEB83-CADD-447F-866C-AC55808DC1B3}"/>
                      </a:ext>
                    </a:extLst>
                  </p14:cNvPr>
                  <p14:cNvContentPartPr/>
                  <p14:nvPr/>
                </p14:nvContentPartPr>
                <p14:xfrm>
                  <a:off x="3947184" y="4727016"/>
                  <a:ext cx="55440" cy="145800"/>
                </p14:xfrm>
              </p:contentPart>
            </mc:Choice>
            <mc:Fallback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1B5FEB83-CADD-447F-866C-AC55808DC1B3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3938544" y="4718016"/>
                    <a:ext cx="73080" cy="16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E80ABECD-5C1B-4AAA-9B11-7B4CCA5A8926}"/>
                      </a:ext>
                    </a:extLst>
                  </p14:cNvPr>
                  <p14:cNvContentPartPr/>
                  <p14:nvPr/>
                </p14:nvContentPartPr>
                <p14:xfrm>
                  <a:off x="4077504" y="4743216"/>
                  <a:ext cx="31320" cy="4320"/>
                </p14:xfrm>
              </p:contentPart>
            </mc:Choice>
            <mc:Fallback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E80ABECD-5C1B-4AAA-9B11-7B4CCA5A8926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4068504" y="4734216"/>
                    <a:ext cx="48960" cy="2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B2C4FB59-726E-4803-9202-1ED34BD1C4A4}"/>
                      </a:ext>
                    </a:extLst>
                  </p14:cNvPr>
                  <p14:cNvContentPartPr/>
                  <p14:nvPr/>
                </p14:nvContentPartPr>
                <p14:xfrm>
                  <a:off x="4102344" y="4792176"/>
                  <a:ext cx="30240" cy="10440"/>
                </p14:xfrm>
              </p:contentPart>
            </mc:Choice>
            <mc:Fallback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B2C4FB59-726E-4803-9202-1ED34BD1C4A4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4093704" y="4783176"/>
                    <a:ext cx="47880" cy="2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E85C308F-A94B-42AA-A578-49130831D68D}"/>
                      </a:ext>
                    </a:extLst>
                  </p14:cNvPr>
                  <p14:cNvContentPartPr/>
                  <p14:nvPr/>
                </p14:nvContentPartPr>
                <p14:xfrm>
                  <a:off x="4218624" y="4691736"/>
                  <a:ext cx="12960" cy="122040"/>
                </p14:xfrm>
              </p:contentPart>
            </mc:Choice>
            <mc:Fallback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E85C308F-A94B-42AA-A578-49130831D68D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4209984" y="4683096"/>
                    <a:ext cx="30600" cy="13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99632BFB-C7EA-4181-A8ED-DDCBCA5B264A}"/>
                      </a:ext>
                    </a:extLst>
                  </p14:cNvPr>
                  <p14:cNvContentPartPr/>
                  <p14:nvPr/>
                </p14:nvContentPartPr>
                <p14:xfrm>
                  <a:off x="4279464" y="4667616"/>
                  <a:ext cx="73440" cy="176760"/>
                </p14:xfrm>
              </p:contentPart>
            </mc:Choice>
            <mc:Fallback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99632BFB-C7EA-4181-A8ED-DDCBCA5B264A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4270824" y="4658616"/>
                    <a:ext cx="91080" cy="19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B66A4D8C-B83C-4D86-BBBB-AFE3D7CF2BA5}"/>
                      </a:ext>
                    </a:extLst>
                  </p14:cNvPr>
                  <p14:cNvContentPartPr/>
                  <p14:nvPr/>
                </p14:nvContentPartPr>
                <p14:xfrm>
                  <a:off x="4298544" y="4760496"/>
                  <a:ext cx="59400" cy="50040"/>
                </p14:xfrm>
              </p:contentPart>
            </mc:Choice>
            <mc:Fallback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B66A4D8C-B83C-4D86-BBBB-AFE3D7CF2BA5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4289904" y="4751856"/>
                    <a:ext cx="77040" cy="67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4FC2B72-B0EB-4652-A288-B8CCC7C1779F}"/>
                </a:ext>
              </a:extLst>
            </p:cNvPr>
            <p:cNvGrpSpPr/>
            <p:nvPr/>
          </p:nvGrpSpPr>
          <p:grpSpPr>
            <a:xfrm>
              <a:off x="4757184" y="3931416"/>
              <a:ext cx="341640" cy="195120"/>
              <a:chOff x="4757184" y="3931416"/>
              <a:chExt cx="341640" cy="1951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3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D304D0E7-E155-48C4-B76E-D1663C24A28C}"/>
                      </a:ext>
                    </a:extLst>
                  </p14:cNvPr>
                  <p14:cNvContentPartPr/>
                  <p14:nvPr/>
                </p14:nvContentPartPr>
                <p14:xfrm>
                  <a:off x="4757184" y="4040496"/>
                  <a:ext cx="40320" cy="86040"/>
                </p14:xfrm>
              </p:contentPart>
            </mc:Choice>
            <mc:Fallback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D304D0E7-E155-48C4-B76E-D1663C24A28C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4748184" y="4031856"/>
                    <a:ext cx="57960" cy="10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5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C4F648B0-15A3-4B53-ACF1-EDF7822A8B0B}"/>
                      </a:ext>
                    </a:extLst>
                  </p14:cNvPr>
                  <p14:cNvContentPartPr/>
                  <p14:nvPr/>
                </p14:nvContentPartPr>
                <p14:xfrm>
                  <a:off x="4865184" y="4011336"/>
                  <a:ext cx="33840" cy="17640"/>
                </p14:xfrm>
              </p:contentPart>
            </mc:Choice>
            <mc:Fallback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C4F648B0-15A3-4B53-ACF1-EDF7822A8B0B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4856544" y="4002336"/>
                    <a:ext cx="51480" cy="3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6DAFB352-247A-40F7-8DB8-43F11F61898E}"/>
                      </a:ext>
                    </a:extLst>
                  </p14:cNvPr>
                  <p14:cNvContentPartPr/>
                  <p14:nvPr/>
                </p14:nvContentPartPr>
                <p14:xfrm>
                  <a:off x="4891824" y="4074696"/>
                  <a:ext cx="16200" cy="5400"/>
                </p14:xfrm>
              </p:contentPart>
            </mc:Choice>
            <mc:Fallback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6DAFB352-247A-40F7-8DB8-43F11F61898E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4882824" y="4066056"/>
                    <a:ext cx="33840" cy="2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9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57A51863-7E22-4DD7-81A1-A2FA29335525}"/>
                      </a:ext>
                    </a:extLst>
                  </p14:cNvPr>
                  <p14:cNvContentPartPr/>
                  <p14:nvPr/>
                </p14:nvContentPartPr>
                <p14:xfrm>
                  <a:off x="5012784" y="3944376"/>
                  <a:ext cx="83520" cy="71280"/>
                </p14:xfrm>
              </p:contentPart>
            </mc:Choice>
            <mc:Fallback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57A51863-7E22-4DD7-81A1-A2FA29335525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5004144" y="3935376"/>
                    <a:ext cx="101160" cy="88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1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CE6C81EE-D790-423C-BA69-2C279F4475D6}"/>
                      </a:ext>
                    </a:extLst>
                  </p14:cNvPr>
                  <p14:cNvContentPartPr/>
                  <p14:nvPr/>
                </p14:nvContentPartPr>
                <p14:xfrm>
                  <a:off x="5058144" y="3931416"/>
                  <a:ext cx="40680" cy="171000"/>
                </p14:xfrm>
              </p:contentPart>
            </mc:Choice>
            <mc:Fallback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CE6C81EE-D790-423C-BA69-2C279F4475D6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5049144" y="3922776"/>
                    <a:ext cx="58320" cy="188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5F78F31-43A7-4A36-8838-53D558AD77DA}"/>
                </a:ext>
              </a:extLst>
            </p:cNvPr>
            <p:cNvGrpSpPr/>
            <p:nvPr/>
          </p:nvGrpSpPr>
          <p:grpSpPr>
            <a:xfrm>
              <a:off x="5413464" y="4516776"/>
              <a:ext cx="126720" cy="243000"/>
              <a:chOff x="5413464" y="4516776"/>
              <a:chExt cx="126720" cy="2430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43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8DA8C4FD-91EE-4395-8F40-439F79439EC2}"/>
                      </a:ext>
                    </a:extLst>
                  </p14:cNvPr>
                  <p14:cNvContentPartPr/>
                  <p14:nvPr/>
                </p14:nvContentPartPr>
                <p14:xfrm>
                  <a:off x="5413464" y="4516776"/>
                  <a:ext cx="126720" cy="243000"/>
                </p14:xfrm>
              </p:contentPart>
            </mc:Choice>
            <mc:Fallback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8DA8C4FD-91EE-4395-8F40-439F79439EC2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5404464" y="4507776"/>
                    <a:ext cx="144360" cy="260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5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A1053725-4738-4BC1-A0B3-892676D443E1}"/>
                      </a:ext>
                    </a:extLst>
                  </p14:cNvPr>
                  <p14:cNvContentPartPr/>
                  <p14:nvPr/>
                </p14:nvContentPartPr>
                <p14:xfrm>
                  <a:off x="5424984" y="4642416"/>
                  <a:ext cx="22320" cy="23040"/>
                </p14:xfrm>
              </p:contentPart>
            </mc:Choice>
            <mc:Fallback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A1053725-4738-4BC1-A0B3-892676D443E1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5416344" y="4633416"/>
                    <a:ext cx="39960" cy="40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B4E7FC6-905F-4777-A862-263BB78E1089}"/>
                </a:ext>
              </a:extLst>
            </p:cNvPr>
            <p:cNvGrpSpPr/>
            <p:nvPr/>
          </p:nvGrpSpPr>
          <p:grpSpPr>
            <a:xfrm>
              <a:off x="4156704" y="3564576"/>
              <a:ext cx="189360" cy="200880"/>
              <a:chOff x="4156704" y="3564576"/>
              <a:chExt cx="189360" cy="2008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47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D14278A5-4EF5-48FE-861C-E9D4EC15C8CC}"/>
                      </a:ext>
                    </a:extLst>
                  </p14:cNvPr>
                  <p14:cNvContentPartPr/>
                  <p14:nvPr/>
                </p14:nvContentPartPr>
                <p14:xfrm>
                  <a:off x="4176864" y="3656376"/>
                  <a:ext cx="27360" cy="98640"/>
                </p14:xfrm>
              </p:contentPart>
            </mc:Choice>
            <mc:Fallback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D14278A5-4EF5-48FE-861C-E9D4EC15C8CC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4168224" y="3647376"/>
                    <a:ext cx="45000" cy="11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9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F04F0FA3-E12D-4CD9-841E-A04E38400274}"/>
                      </a:ext>
                    </a:extLst>
                  </p14:cNvPr>
                  <p14:cNvContentPartPr/>
                  <p14:nvPr/>
                </p14:nvContentPartPr>
                <p14:xfrm>
                  <a:off x="4156704" y="3564576"/>
                  <a:ext cx="189360" cy="200880"/>
                </p14:xfrm>
              </p:contentPart>
            </mc:Choice>
            <mc:Fallback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F04F0FA3-E12D-4CD9-841E-A04E38400274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4147704" y="3555936"/>
                    <a:ext cx="207000" cy="2185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C7855DC-D38B-469D-8A30-9C7161E7DCED}"/>
                    </a:ext>
                  </a:extLst>
                </p14:cNvPr>
                <p14:cNvContentPartPr/>
                <p14:nvPr/>
              </p14:nvContentPartPr>
              <p14:xfrm>
                <a:off x="2729304" y="4575816"/>
                <a:ext cx="114120" cy="2696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C7855DC-D38B-469D-8A30-9C7161E7DCE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720304" y="4567176"/>
                  <a:ext cx="131760" cy="28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FCEF879-8505-4BE2-B461-1E6B2EFAA0D0}"/>
              </a:ext>
            </a:extLst>
          </p:cNvPr>
          <p:cNvGrpSpPr/>
          <p:nvPr/>
        </p:nvGrpSpPr>
        <p:grpSpPr>
          <a:xfrm>
            <a:off x="4746024" y="4392576"/>
            <a:ext cx="424800" cy="222840"/>
            <a:chOff x="4746024" y="4392576"/>
            <a:chExt cx="424800" cy="22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420C012-7BFD-4FC4-9A91-25EC851242DD}"/>
                    </a:ext>
                  </a:extLst>
                </p14:cNvPr>
                <p14:cNvContentPartPr/>
                <p14:nvPr/>
              </p14:nvContentPartPr>
              <p14:xfrm>
                <a:off x="4746024" y="4430376"/>
                <a:ext cx="48600" cy="1393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420C012-7BFD-4FC4-9A91-25EC851242D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737384" y="4421376"/>
                  <a:ext cx="662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11B3ECE-50F7-458E-A9F0-B4A71868C9CB}"/>
                    </a:ext>
                  </a:extLst>
                </p14:cNvPr>
                <p14:cNvContentPartPr/>
                <p14:nvPr/>
              </p14:nvContentPartPr>
              <p14:xfrm>
                <a:off x="4840704" y="4475376"/>
                <a:ext cx="64080" cy="874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11B3ECE-50F7-458E-A9F0-B4A71868C9C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831704" y="4466376"/>
                  <a:ext cx="81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28FA894-C002-4BBA-A739-8684B27DC67A}"/>
                    </a:ext>
                  </a:extLst>
                </p14:cNvPr>
                <p14:cNvContentPartPr/>
                <p14:nvPr/>
              </p14:nvContentPartPr>
              <p14:xfrm>
                <a:off x="4961304" y="4566096"/>
                <a:ext cx="6120" cy="4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28FA894-C002-4BBA-A739-8684B27DC67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952664" y="4557456"/>
                  <a:ext cx="23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629ED18-AED0-4A9B-ABFB-5F4E196038B1}"/>
                    </a:ext>
                  </a:extLst>
                </p14:cNvPr>
                <p14:cNvContentPartPr/>
                <p14:nvPr/>
              </p14:nvContentPartPr>
              <p14:xfrm>
                <a:off x="4991184" y="4459536"/>
                <a:ext cx="78480" cy="1558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629ED18-AED0-4A9B-ABFB-5F4E196038B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982544" y="4450536"/>
                  <a:ext cx="961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6EB38F4-DD7D-49FF-89B7-62B066001D05}"/>
                    </a:ext>
                  </a:extLst>
                </p14:cNvPr>
                <p14:cNvContentPartPr/>
                <p14:nvPr/>
              </p14:nvContentPartPr>
              <p14:xfrm>
                <a:off x="5136264" y="4392576"/>
                <a:ext cx="34560" cy="745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6EB38F4-DD7D-49FF-89B7-62B066001D0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127264" y="4383576"/>
                  <a:ext cx="5220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F0304C2-130B-4A9E-8B65-703C9E40DB1B}"/>
              </a:ext>
            </a:extLst>
          </p:cNvPr>
          <p:cNvGrpSpPr/>
          <p:nvPr/>
        </p:nvGrpSpPr>
        <p:grpSpPr>
          <a:xfrm>
            <a:off x="4054032" y="3860136"/>
            <a:ext cx="354960" cy="329040"/>
            <a:chOff x="4054032" y="3860136"/>
            <a:chExt cx="354960" cy="32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8E8CDF1-6EDA-4B8F-88E9-62401D426EE5}"/>
                    </a:ext>
                  </a:extLst>
                </p14:cNvPr>
                <p14:cNvContentPartPr/>
                <p14:nvPr/>
              </p14:nvContentPartPr>
              <p14:xfrm>
                <a:off x="4054032" y="4019976"/>
                <a:ext cx="82440" cy="1692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8E8CDF1-6EDA-4B8F-88E9-62401D426EE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045032" y="4011336"/>
                  <a:ext cx="1000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39DC434-5525-473C-9AAF-BF747E1CE0CA}"/>
                    </a:ext>
                  </a:extLst>
                </p14:cNvPr>
                <p14:cNvContentPartPr/>
                <p14:nvPr/>
              </p14:nvContentPartPr>
              <p14:xfrm>
                <a:off x="4127472" y="3993696"/>
                <a:ext cx="99000" cy="1609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39DC434-5525-473C-9AAF-BF747E1CE0C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118832" y="3985056"/>
                  <a:ext cx="116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7A88EBC-8324-4ADE-B9C2-53491800C7FB}"/>
                    </a:ext>
                  </a:extLst>
                </p14:cNvPr>
                <p14:cNvContentPartPr/>
                <p14:nvPr/>
              </p14:nvContentPartPr>
              <p14:xfrm>
                <a:off x="4281912" y="4095936"/>
                <a:ext cx="8640" cy="32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7A88EBC-8324-4ADE-B9C2-53491800C7F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272912" y="4087296"/>
                  <a:ext cx="26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D76CD6A-656D-4D5E-B815-5EA2D113E08C}"/>
                    </a:ext>
                  </a:extLst>
                </p14:cNvPr>
                <p14:cNvContentPartPr/>
                <p14:nvPr/>
              </p14:nvContentPartPr>
              <p14:xfrm>
                <a:off x="4302072" y="3942936"/>
                <a:ext cx="97200" cy="1382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D76CD6A-656D-4D5E-B815-5EA2D113E08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293072" y="3934296"/>
                  <a:ext cx="1148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7E4EA43-08D9-4996-94BA-A6D0EFF5625D}"/>
                    </a:ext>
                  </a:extLst>
                </p14:cNvPr>
                <p14:cNvContentPartPr/>
                <p14:nvPr/>
              </p14:nvContentPartPr>
              <p14:xfrm>
                <a:off x="4363992" y="3860136"/>
                <a:ext cx="45000" cy="698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7E4EA43-08D9-4996-94BA-A6D0EFF5625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355352" y="3851496"/>
                  <a:ext cx="6264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847B496-A265-48E4-BA38-9B83590B82F6}"/>
              </a:ext>
            </a:extLst>
          </p:cNvPr>
          <p:cNvGrpSpPr/>
          <p:nvPr/>
        </p:nvGrpSpPr>
        <p:grpSpPr>
          <a:xfrm>
            <a:off x="3223800" y="4316976"/>
            <a:ext cx="449280" cy="305280"/>
            <a:chOff x="3223800" y="4316976"/>
            <a:chExt cx="449280" cy="30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7BB741D-A722-4BE8-9BA3-C41E4712AA5F}"/>
                    </a:ext>
                  </a:extLst>
                </p14:cNvPr>
                <p14:cNvContentPartPr/>
                <p14:nvPr/>
              </p14:nvContentPartPr>
              <p14:xfrm>
                <a:off x="3223800" y="4460256"/>
                <a:ext cx="108720" cy="1620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7BB741D-A722-4BE8-9BA3-C41E4712AA5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215160" y="4451256"/>
                  <a:ext cx="1263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34097E9-5A29-4ABE-BBAC-BE0996D86A5F}"/>
                    </a:ext>
                  </a:extLst>
                </p14:cNvPr>
                <p14:cNvContentPartPr/>
                <p14:nvPr/>
              </p14:nvContentPartPr>
              <p14:xfrm>
                <a:off x="3363840" y="4427496"/>
                <a:ext cx="89280" cy="65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34097E9-5A29-4ABE-BBAC-BE0996D86A5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355200" y="4418856"/>
                  <a:ext cx="1069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B5A3624-3A12-4C7C-943B-8BA7B836F4AB}"/>
                    </a:ext>
                  </a:extLst>
                </p14:cNvPr>
                <p14:cNvContentPartPr/>
                <p14:nvPr/>
              </p14:nvContentPartPr>
              <p14:xfrm>
                <a:off x="3434040" y="4401936"/>
                <a:ext cx="27720" cy="1717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B5A3624-3A12-4C7C-943B-8BA7B836F4A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425040" y="4392936"/>
                  <a:ext cx="45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67A3746-1930-430C-91B4-CAD72290CB3C}"/>
                    </a:ext>
                  </a:extLst>
                </p14:cNvPr>
                <p14:cNvContentPartPr/>
                <p14:nvPr/>
              </p14:nvContentPartPr>
              <p14:xfrm>
                <a:off x="3542400" y="4558536"/>
                <a:ext cx="3240" cy="14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67A3746-1930-430C-91B4-CAD72290CB3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533760" y="4549896"/>
                  <a:ext cx="208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7D83EFC-4DA7-4289-8770-B8780614E572}"/>
                    </a:ext>
                  </a:extLst>
                </p14:cNvPr>
                <p14:cNvContentPartPr/>
                <p14:nvPr/>
              </p14:nvContentPartPr>
              <p14:xfrm>
                <a:off x="3556080" y="4373856"/>
                <a:ext cx="40320" cy="1767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7D83EFC-4DA7-4289-8770-B8780614E57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547440" y="4364856"/>
                  <a:ext cx="579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68BD0E9-D420-437E-9244-13DF471A481F}"/>
                    </a:ext>
                  </a:extLst>
                </p14:cNvPr>
                <p14:cNvContentPartPr/>
                <p14:nvPr/>
              </p14:nvContentPartPr>
              <p14:xfrm>
                <a:off x="3632040" y="4316976"/>
                <a:ext cx="41040" cy="734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68BD0E9-D420-437E-9244-13DF471A481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623400" y="4307976"/>
                  <a:ext cx="58680" cy="91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5836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7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2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09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2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50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66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54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13.6 Apply the Law of Cosines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36576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Heron’s Area Formula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𝐴𝑟𝑒𝑎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</m:ra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Find the area of </a:t>
                </a:r>
                <a:r>
                  <a:rPr lang="el-GR" dirty="0"/>
                  <a:t>Δ</a:t>
                </a:r>
                <a:r>
                  <a:rPr lang="en-US" dirty="0"/>
                  <a:t>ABC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/>
                      </a:rPr>
                      <m:t>𝑠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𝑠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8+11+5</m:t>
                        </m:r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=12</m:t>
                    </m:r>
                  </m:oMath>
                </a14:m>
                <a:endParaRPr lang="en-US" dirty="0"/>
              </a:p>
              <a:p>
                <a:pPr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FF00"/>
                        </a:solidFill>
                        <a:latin typeface="Cambria Math"/>
                      </a:rPr>
                      <m:t>𝐴𝑟𝑒𝑎</m:t>
                    </m:r>
                    <m:r>
                      <a:rPr lang="en-US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𝑠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</m:rad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𝐴𝑟𝑒𝑎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12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12−8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12−11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12−5</m:t>
                            </m:r>
                          </m:e>
                        </m:d>
                      </m:e>
                    </m:rad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336</m:t>
                        </m:r>
                      </m:e>
                    </m:rad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=18.3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3657600"/>
              </a:xfrm>
              <a:blipFill>
                <a:blip r:embed="rId3"/>
                <a:stretch>
                  <a:fillRect l="-519"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860" y="1618059"/>
            <a:ext cx="4419600" cy="190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45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3" action="ppaction://hlinkpres?slideindex=1&amp;slidetitle="/>
              </a:rPr>
              <a:t>13.6 </a:t>
            </a:r>
            <a:r>
              <a:rPr lang="en-US" dirty="0">
                <a:hlinkClick r:id="rId3" action="ppaction://hlinkpres?slideindex=1&amp;slidetitle="/>
              </a:rPr>
              <a:t>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9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13.1 Use Trigonometry with Right Triangles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In a right triangle,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/>
                  <a:t> is an acute angle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.  What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Draw the triangle and pick an acute angle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Label the adj 7 and </a:t>
                </a:r>
                <a:r>
                  <a:rPr lang="en-US" dirty="0" err="1">
                    <a:solidFill>
                      <a:srgbClr val="FFFF00"/>
                    </a:solidFill>
                  </a:rPr>
                  <a:t>hyp</a:t>
                </a:r>
                <a:r>
                  <a:rPr lang="en-US" dirty="0">
                    <a:solidFill>
                      <a:srgbClr val="FFFF00"/>
                    </a:solidFill>
                  </a:rPr>
                  <a:t> 10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Use Pythagorean Theorem to find opp.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𝑜𝑝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𝑜𝑝𝑝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e>
                    </m:rad>
                  </m:oMath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𝑜𝑝𝑝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h𝑦𝑝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51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0" t="-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27756017-84AC-454D-97E2-AB2834575191}"/>
              </a:ext>
            </a:extLst>
          </p:cNvPr>
          <p:cNvGrpSpPr/>
          <p:nvPr/>
        </p:nvGrpSpPr>
        <p:grpSpPr>
          <a:xfrm>
            <a:off x="6228762" y="2360001"/>
            <a:ext cx="2151720" cy="1252123"/>
            <a:chOff x="6228762" y="2360001"/>
            <a:chExt cx="2151720" cy="125212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06F04C0-F789-483C-88BA-B78E463F16A4}"/>
                </a:ext>
              </a:extLst>
            </p:cNvPr>
            <p:cNvGrpSpPr/>
            <p:nvPr/>
          </p:nvGrpSpPr>
          <p:grpSpPr>
            <a:xfrm>
              <a:off x="6228762" y="2360001"/>
              <a:ext cx="2151720" cy="1250640"/>
              <a:chOff x="6228762" y="2360001"/>
              <a:chExt cx="2151720" cy="1250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B203D656-D80C-4D31-B0B2-B84FFDD66722}"/>
                      </a:ext>
                    </a:extLst>
                  </p14:cNvPr>
                  <p14:cNvContentPartPr/>
                  <p14:nvPr/>
                </p14:nvContentPartPr>
                <p14:xfrm>
                  <a:off x="6228762" y="3549441"/>
                  <a:ext cx="2126880" cy="6120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B203D656-D80C-4D31-B0B2-B84FFDD66722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219762" y="3540441"/>
                    <a:ext cx="2144520" cy="7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7B63AD0E-8E72-4BE9-BC69-9EC7CC88EC2B}"/>
                      </a:ext>
                    </a:extLst>
                  </p14:cNvPr>
                  <p14:cNvContentPartPr/>
                  <p14:nvPr/>
                </p14:nvContentPartPr>
                <p14:xfrm>
                  <a:off x="8352042" y="2360001"/>
                  <a:ext cx="28440" cy="113760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7B63AD0E-8E72-4BE9-BC69-9EC7CC88EC2B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8343402" y="2351361"/>
                    <a:ext cx="46080" cy="115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6DC5CD4D-A53C-4E7F-95A0-FC74B7DCC907}"/>
                      </a:ext>
                    </a:extLst>
                  </p14:cNvPr>
                  <p14:cNvContentPartPr/>
                  <p14:nvPr/>
                </p14:nvContentPartPr>
                <p14:xfrm>
                  <a:off x="6300042" y="2437041"/>
                  <a:ext cx="1985400" cy="110484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6DC5CD4D-A53C-4E7F-95A0-FC74B7DCC907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6291402" y="2428041"/>
                    <a:ext cx="2003040" cy="11224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C3B39D-BD88-4EF7-A801-51505C5CF66E}"/>
                </a:ext>
              </a:extLst>
            </p:cNvPr>
            <p:cNvGrpSpPr/>
            <p:nvPr/>
          </p:nvGrpSpPr>
          <p:grpSpPr>
            <a:xfrm>
              <a:off x="6814207" y="3270124"/>
              <a:ext cx="439920" cy="342000"/>
              <a:chOff x="6814207" y="3270124"/>
              <a:chExt cx="439920" cy="342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1F0D096D-FB14-4593-BD7B-A52BD1AFE293}"/>
                      </a:ext>
                    </a:extLst>
                  </p14:cNvPr>
                  <p14:cNvContentPartPr/>
                  <p14:nvPr/>
                </p14:nvContentPartPr>
                <p14:xfrm>
                  <a:off x="6814207" y="3318364"/>
                  <a:ext cx="66600" cy="2937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1F0D096D-FB14-4593-BD7B-A52BD1AFE293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805207" y="3309724"/>
                    <a:ext cx="84240" cy="31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9B6307C4-9534-4CF9-A8F8-90C3630315F9}"/>
                      </a:ext>
                    </a:extLst>
                  </p14:cNvPr>
                  <p14:cNvContentPartPr/>
                  <p14:nvPr/>
                </p14:nvContentPartPr>
                <p14:xfrm>
                  <a:off x="7014727" y="3270124"/>
                  <a:ext cx="239400" cy="2700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9B6307C4-9534-4CF9-A8F8-90C3630315F9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7006087" y="3261484"/>
                    <a:ext cx="257040" cy="28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9222B65F-D72A-4530-8078-E5CD35A73281}"/>
                      </a:ext>
                    </a:extLst>
                  </p14:cNvPr>
                  <p14:cNvContentPartPr/>
                  <p14:nvPr/>
                </p14:nvContentPartPr>
                <p14:xfrm>
                  <a:off x="7062967" y="3393964"/>
                  <a:ext cx="138600" cy="3132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9222B65F-D72A-4530-8078-E5CD35A73281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7053967" y="3385324"/>
                    <a:ext cx="156240" cy="489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59834D7-68B5-4FAD-B7BC-FF1DC7007130}"/>
              </a:ext>
            </a:extLst>
          </p:cNvPr>
          <p:cNvGrpSpPr/>
          <p:nvPr/>
        </p:nvGrpSpPr>
        <p:grpSpPr>
          <a:xfrm>
            <a:off x="7227127" y="2623564"/>
            <a:ext cx="380160" cy="1340280"/>
            <a:chOff x="7227127" y="2623564"/>
            <a:chExt cx="380160" cy="134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AC71011-7C1A-4474-8DBF-BD5E08EA9EA9}"/>
                    </a:ext>
                  </a:extLst>
                </p14:cNvPr>
                <p14:cNvContentPartPr/>
                <p14:nvPr/>
              </p14:nvContentPartPr>
              <p14:xfrm>
                <a:off x="7320367" y="3765844"/>
                <a:ext cx="178560" cy="198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AC71011-7C1A-4474-8DBF-BD5E08EA9EA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311727" y="3757204"/>
                  <a:ext cx="196200" cy="2156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3EEB602-76AB-4268-BF8E-7EE5B5B44858}"/>
                </a:ext>
              </a:extLst>
            </p:cNvPr>
            <p:cNvGrpSpPr/>
            <p:nvPr/>
          </p:nvGrpSpPr>
          <p:grpSpPr>
            <a:xfrm>
              <a:off x="7227127" y="2623564"/>
              <a:ext cx="380160" cy="266040"/>
              <a:chOff x="7227127" y="2623564"/>
              <a:chExt cx="380160" cy="266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36555366-039A-4779-8024-A823EE697D34}"/>
                      </a:ext>
                    </a:extLst>
                  </p14:cNvPr>
                  <p14:cNvContentPartPr/>
                  <p14:nvPr/>
                </p14:nvContentPartPr>
                <p14:xfrm>
                  <a:off x="7227127" y="2658484"/>
                  <a:ext cx="25200" cy="23112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36555366-039A-4779-8024-A823EE697D34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7218487" y="2649484"/>
                    <a:ext cx="42840" cy="248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4F0AEBEA-727D-40B8-809E-6F863CE19D65}"/>
                      </a:ext>
                    </a:extLst>
                  </p14:cNvPr>
                  <p14:cNvContentPartPr/>
                  <p14:nvPr/>
                </p14:nvContentPartPr>
                <p14:xfrm>
                  <a:off x="7385167" y="2623564"/>
                  <a:ext cx="222120" cy="19224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4F0AEBEA-727D-40B8-809E-6F863CE19D65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7376167" y="2614564"/>
                    <a:ext cx="239760" cy="209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FEC91E5-9DDE-4A2B-BE76-B856B08B4EC4}"/>
              </a:ext>
            </a:extLst>
          </p:cNvPr>
          <p:cNvGrpSpPr/>
          <p:nvPr/>
        </p:nvGrpSpPr>
        <p:grpSpPr>
          <a:xfrm>
            <a:off x="8556247" y="2640949"/>
            <a:ext cx="355320" cy="513000"/>
            <a:chOff x="8556247" y="2640949"/>
            <a:chExt cx="355320" cy="51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94996FB-E47A-4549-8AE9-881B564227DF}"/>
                    </a:ext>
                  </a:extLst>
                </p14:cNvPr>
                <p14:cNvContentPartPr/>
                <p14:nvPr/>
              </p14:nvContentPartPr>
              <p14:xfrm>
                <a:off x="8556247" y="2640949"/>
                <a:ext cx="354600" cy="513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94996FB-E47A-4549-8AE9-881B564227D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47247" y="2632309"/>
                  <a:ext cx="37224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12F8F60-ECCB-4F05-A130-A995B089AC80}"/>
                    </a:ext>
                  </a:extLst>
                </p14:cNvPr>
                <p14:cNvContentPartPr/>
                <p14:nvPr/>
              </p14:nvContentPartPr>
              <p14:xfrm>
                <a:off x="8672167" y="2876749"/>
                <a:ext cx="115200" cy="207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12F8F60-ECCB-4F05-A130-A995B089AC8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63167" y="2868109"/>
                  <a:ext cx="1328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C177933-AFB0-4A0D-82D3-5FD8CB79A954}"/>
                    </a:ext>
                  </a:extLst>
                </p14:cNvPr>
                <p14:cNvContentPartPr/>
                <p14:nvPr/>
              </p14:nvContentPartPr>
              <p14:xfrm>
                <a:off x="8847487" y="2801149"/>
                <a:ext cx="64080" cy="233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C177933-AFB0-4A0D-82D3-5FD8CB79A95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838847" y="2792509"/>
                  <a:ext cx="81720" cy="251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0857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13.1 Use Trigonometry with Right Triangles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 Right Triangles</a:t>
            </a:r>
          </a:p>
          <a:p>
            <a:r>
              <a:rPr lang="en-US" dirty="0"/>
              <a:t>30° - 60° - 90°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45° - 45° - 90°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42950"/>
            <a:ext cx="206437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86186"/>
            <a:ext cx="2447925" cy="265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0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13.1 Use Trigonometry with Right Triangles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1200150"/>
                <a:ext cx="4495800" cy="394334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Use the diagram to solve the right triangle if…</a:t>
                </a:r>
              </a:p>
              <a:p>
                <a:r>
                  <a:rPr lang="en-US" dirty="0"/>
                  <a:t>B = 45°, c = 5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=90°−45°=45°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From special rt triangle, </a:t>
                </a:r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45°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45°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 dirty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200150"/>
                <a:ext cx="4495800" cy="3943349"/>
              </a:xfrm>
              <a:blipFill>
                <a:blip r:embed="rId3"/>
                <a:stretch>
                  <a:fillRect l="-949" t="-2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EAD396D-B5C4-4FC0-AB21-C75437E45325}"/>
              </a:ext>
            </a:extLst>
          </p:cNvPr>
          <p:cNvGrpSpPr/>
          <p:nvPr/>
        </p:nvGrpSpPr>
        <p:grpSpPr>
          <a:xfrm>
            <a:off x="4130105" y="526235"/>
            <a:ext cx="4381500" cy="2524125"/>
            <a:chOff x="4648202" y="514350"/>
            <a:chExt cx="4381500" cy="252412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2" y="514350"/>
              <a:ext cx="4381500" cy="2524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8EAFFD7-63ED-42CB-BDD5-F59335B925F7}"/>
                </a:ext>
              </a:extLst>
            </p:cNvPr>
            <p:cNvGrpSpPr/>
            <p:nvPr/>
          </p:nvGrpSpPr>
          <p:grpSpPr>
            <a:xfrm>
              <a:off x="6999095" y="1060304"/>
              <a:ext cx="1648440" cy="468720"/>
              <a:chOff x="6999095" y="1060304"/>
              <a:chExt cx="1648440" cy="46872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A7811673-F5EC-4FFD-BF20-AFC269C0A13E}"/>
                  </a:ext>
                </a:extLst>
              </p:cNvPr>
              <p:cNvGrpSpPr/>
              <p:nvPr/>
            </p:nvGrpSpPr>
            <p:grpSpPr>
              <a:xfrm>
                <a:off x="8099615" y="1061744"/>
                <a:ext cx="547920" cy="467280"/>
                <a:chOff x="8099615" y="1061744"/>
                <a:chExt cx="547920" cy="4672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5">
                  <p14:nvContentPartPr>
                    <p14:cNvPr id="5" name="Ink 4">
                      <a:extLst>
                        <a:ext uri="{FF2B5EF4-FFF2-40B4-BE49-F238E27FC236}">
                          <a16:creationId xmlns:a16="http://schemas.microsoft.com/office/drawing/2014/main" id="{ECEE803F-9A89-44DA-BC0F-0B1DD26946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099615" y="1208624"/>
                    <a:ext cx="119160" cy="172440"/>
                  </p14:xfrm>
                </p:contentPart>
              </mc:Choice>
              <mc:Fallback xmlns="">
                <p:pic>
                  <p:nvPicPr>
                    <p:cNvPr id="5" name="Ink 4">
                      <a:extLst>
                        <a:ext uri="{FF2B5EF4-FFF2-40B4-BE49-F238E27FC236}">
                          <a16:creationId xmlns:a16="http://schemas.microsoft.com/office/drawing/2014/main" id="{ECEE803F-9A89-44DA-BC0F-0B1DD26946B6}"/>
                        </a:ext>
                      </a:extLst>
                    </p:cNvPr>
                    <p:cNvPicPr/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8090975" y="1199624"/>
                      <a:ext cx="136800" cy="190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">
                  <p14:nvContentPartPr>
                    <p14:cNvPr id="6" name="Ink 5">
                      <a:extLst>
                        <a:ext uri="{FF2B5EF4-FFF2-40B4-BE49-F238E27FC236}">
                          <a16:creationId xmlns:a16="http://schemas.microsoft.com/office/drawing/2014/main" id="{E7B8C0FF-7557-4058-98C8-41D14D1D577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182055" y="1215824"/>
                    <a:ext cx="37440" cy="313200"/>
                  </p14:xfrm>
                </p:contentPart>
              </mc:Choice>
              <mc:Fallback xmlns="">
                <p:pic>
                  <p:nvPicPr>
                    <p:cNvPr id="6" name="Ink 5">
                      <a:extLst>
                        <a:ext uri="{FF2B5EF4-FFF2-40B4-BE49-F238E27FC236}">
                          <a16:creationId xmlns:a16="http://schemas.microsoft.com/office/drawing/2014/main" id="{E7B8C0FF-7557-4058-98C8-41D14D1D5774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8173055" y="1207184"/>
                      <a:ext cx="55080" cy="330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">
                  <p14:nvContentPartPr>
                    <p14:cNvPr id="7" name="Ink 6">
                      <a:extLst>
                        <a:ext uri="{FF2B5EF4-FFF2-40B4-BE49-F238E27FC236}">
                          <a16:creationId xmlns:a16="http://schemas.microsoft.com/office/drawing/2014/main" id="{B13E2AF2-2968-4DDC-A95B-331E6061069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305535" y="1252904"/>
                    <a:ext cx="171720" cy="214560"/>
                  </p14:xfrm>
                </p:contentPart>
              </mc:Choice>
              <mc:Fallback xmlns="">
                <p:pic>
                  <p:nvPicPr>
                    <p:cNvPr id="7" name="Ink 6">
                      <a:extLst>
                        <a:ext uri="{FF2B5EF4-FFF2-40B4-BE49-F238E27FC236}">
                          <a16:creationId xmlns:a16="http://schemas.microsoft.com/office/drawing/2014/main" id="{B13E2AF2-2968-4DDC-A95B-331E60610695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8296895" y="1243904"/>
                      <a:ext cx="189360" cy="232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">
                  <p14:nvContentPartPr>
                    <p14:cNvPr id="8" name="Ink 7">
                      <a:extLst>
                        <a:ext uri="{FF2B5EF4-FFF2-40B4-BE49-F238E27FC236}">
                          <a16:creationId xmlns:a16="http://schemas.microsoft.com/office/drawing/2014/main" id="{000693F8-86D4-4013-B303-6E748EF74F4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508575" y="1061744"/>
                    <a:ext cx="138960" cy="141840"/>
                  </p14:xfrm>
                </p:contentPart>
              </mc:Choice>
              <mc:Fallback xmlns="">
                <p:pic>
                  <p:nvPicPr>
                    <p:cNvPr id="8" name="Ink 7">
                      <a:extLst>
                        <a:ext uri="{FF2B5EF4-FFF2-40B4-BE49-F238E27FC236}">
                          <a16:creationId xmlns:a16="http://schemas.microsoft.com/office/drawing/2014/main" id="{000693F8-86D4-4013-B303-6E748EF74F4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499935" y="1052744"/>
                      <a:ext cx="156600" cy="1594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D51F4E6B-EA7D-47F4-9285-F375CB31F6B4}"/>
                      </a:ext>
                    </a:extLst>
                  </p14:cNvPr>
                  <p14:cNvContentPartPr/>
                  <p14:nvPr/>
                </p14:nvContentPartPr>
                <p14:xfrm>
                  <a:off x="6999095" y="1060304"/>
                  <a:ext cx="255960" cy="28440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D51F4E6B-EA7D-47F4-9285-F375CB31F6B4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6990095" y="1051304"/>
                    <a:ext cx="273600" cy="302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pic>
        <p:nvPicPr>
          <p:cNvPr id="14" name="Picture 3">
            <a:extLst>
              <a:ext uri="{FF2B5EF4-FFF2-40B4-BE49-F238E27FC236}">
                <a16:creationId xmlns:a16="http://schemas.microsoft.com/office/drawing/2014/main" id="{40DA9F20-77C1-4FEE-8129-169E399F2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781" y="3139693"/>
            <a:ext cx="1738314" cy="188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41BC5E7-DD76-461C-8C11-D2777C637315}"/>
              </a:ext>
            </a:extLst>
          </p:cNvPr>
          <p:cNvGrpSpPr/>
          <p:nvPr/>
        </p:nvGrpSpPr>
        <p:grpSpPr>
          <a:xfrm>
            <a:off x="5480659" y="2076871"/>
            <a:ext cx="558000" cy="412200"/>
            <a:chOff x="5957615" y="2073344"/>
            <a:chExt cx="55800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5C796F2-E0D9-4524-A426-A3426FFCCA5E}"/>
                    </a:ext>
                  </a:extLst>
                </p14:cNvPr>
                <p14:cNvContentPartPr/>
                <p14:nvPr/>
              </p14:nvContentPartPr>
              <p14:xfrm>
                <a:off x="5957615" y="2197904"/>
                <a:ext cx="156240" cy="157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5C796F2-E0D9-4524-A426-A3426FFCCA5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948615" y="2189264"/>
                  <a:ext cx="173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0F4BA00-F66C-41FE-8061-48D94F6B69D8}"/>
                    </a:ext>
                  </a:extLst>
                </p14:cNvPr>
                <p14:cNvContentPartPr/>
                <p14:nvPr/>
              </p14:nvContentPartPr>
              <p14:xfrm>
                <a:off x="6112055" y="2193584"/>
                <a:ext cx="28080" cy="291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0F4BA00-F66C-41FE-8061-48D94F6B69D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103055" y="2184944"/>
                  <a:ext cx="457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60C8210-08B4-4106-95E4-D9ADB962D388}"/>
                    </a:ext>
                  </a:extLst>
                </p14:cNvPr>
                <p14:cNvContentPartPr/>
                <p14:nvPr/>
              </p14:nvContentPartPr>
              <p14:xfrm>
                <a:off x="6222935" y="2190344"/>
                <a:ext cx="97920" cy="224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60C8210-08B4-4106-95E4-D9ADB962D3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214295" y="2181704"/>
                  <a:ext cx="1155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C9D42DE-7F6A-4025-B218-01E396E71730}"/>
                    </a:ext>
                  </a:extLst>
                </p14:cNvPr>
                <p14:cNvContentPartPr/>
                <p14:nvPr/>
              </p14:nvContentPartPr>
              <p14:xfrm>
                <a:off x="6393575" y="2073344"/>
                <a:ext cx="122040" cy="94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C9D42DE-7F6A-4025-B218-01E396E7173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84935" y="2064704"/>
                  <a:ext cx="13968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C5EC06C-1311-4648-A37E-B6AF1E80DCA4}"/>
              </a:ext>
            </a:extLst>
          </p:cNvPr>
          <p:cNvGrpSpPr/>
          <p:nvPr/>
        </p:nvGrpSpPr>
        <p:grpSpPr>
          <a:xfrm>
            <a:off x="8548535" y="1591664"/>
            <a:ext cx="465120" cy="889560"/>
            <a:chOff x="8548535" y="1591664"/>
            <a:chExt cx="465120" cy="88956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87E2BD3-D08B-4727-BFF3-DF8F4A4720B8}"/>
                </a:ext>
              </a:extLst>
            </p:cNvPr>
            <p:cNvGrpSpPr/>
            <p:nvPr/>
          </p:nvGrpSpPr>
          <p:grpSpPr>
            <a:xfrm>
              <a:off x="8548535" y="1591664"/>
              <a:ext cx="465120" cy="555120"/>
              <a:chOff x="8548535" y="1591664"/>
              <a:chExt cx="465120" cy="555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2277159C-5B37-4B62-A1CA-90D56331427E}"/>
                      </a:ext>
                    </a:extLst>
                  </p14:cNvPr>
                  <p14:cNvContentPartPr/>
                  <p14:nvPr/>
                </p14:nvContentPartPr>
                <p14:xfrm>
                  <a:off x="8548535" y="1666184"/>
                  <a:ext cx="165240" cy="30528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2277159C-5B37-4B62-A1CA-90D56331427E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8539535" y="1657544"/>
                    <a:ext cx="182880" cy="32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962A19C7-4700-4173-884A-CE14B513A8E9}"/>
                      </a:ext>
                    </a:extLst>
                  </p14:cNvPr>
                  <p14:cNvContentPartPr/>
                  <p14:nvPr/>
                </p14:nvContentPartPr>
                <p14:xfrm>
                  <a:off x="8781815" y="1591664"/>
                  <a:ext cx="183600" cy="39312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962A19C7-4700-4173-884A-CE14B513A8E9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8772815" y="1582664"/>
                    <a:ext cx="201240" cy="410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0B405D7E-4DAB-4C67-9780-66264F1C0C07}"/>
                      </a:ext>
                    </a:extLst>
                  </p14:cNvPr>
                  <p14:cNvContentPartPr/>
                  <p14:nvPr/>
                </p14:nvContentPartPr>
                <p14:xfrm>
                  <a:off x="8912855" y="1799024"/>
                  <a:ext cx="100800" cy="1558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0B405D7E-4DAB-4C67-9780-66264F1C0C07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903855" y="1790024"/>
                    <a:ext cx="118440" cy="17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FE4B68C0-E149-4C3F-975C-C4961251278F}"/>
                      </a:ext>
                    </a:extLst>
                  </p14:cNvPr>
                  <p14:cNvContentPartPr/>
                  <p14:nvPr/>
                </p14:nvContentPartPr>
                <p14:xfrm>
                  <a:off x="8582015" y="2092064"/>
                  <a:ext cx="407520" cy="5472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FE4B68C0-E149-4C3F-975C-C4961251278F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8573375" y="2083424"/>
                    <a:ext cx="425160" cy="723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7B02C25-9F0A-4469-8A99-9CD3B6941F76}"/>
                    </a:ext>
                  </a:extLst>
                </p14:cNvPr>
                <p14:cNvContentPartPr/>
                <p14:nvPr/>
              </p14:nvContentPartPr>
              <p14:xfrm>
                <a:off x="8697575" y="2293664"/>
                <a:ext cx="118440" cy="187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7B02C25-9F0A-4469-8A99-9CD3B6941F7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688575" y="2284664"/>
                  <a:ext cx="13608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B5EF6451-777C-4A89-888E-8A8486949766}"/>
              </a:ext>
            </a:extLst>
          </p:cNvPr>
          <p:cNvGrpSpPr/>
          <p:nvPr/>
        </p:nvGrpSpPr>
        <p:grpSpPr>
          <a:xfrm>
            <a:off x="6850775" y="2572304"/>
            <a:ext cx="663480" cy="876600"/>
            <a:chOff x="6850775" y="2572304"/>
            <a:chExt cx="663480" cy="87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097" name="Ink 4096">
                  <a:extLst>
                    <a:ext uri="{FF2B5EF4-FFF2-40B4-BE49-F238E27FC236}">
                      <a16:creationId xmlns:a16="http://schemas.microsoft.com/office/drawing/2014/main" id="{45E18C12-91D8-43DF-BDF9-BCE1C77ADEA0}"/>
                    </a:ext>
                  </a:extLst>
                </p14:cNvPr>
                <p14:cNvContentPartPr/>
                <p14:nvPr/>
              </p14:nvContentPartPr>
              <p14:xfrm>
                <a:off x="6850775" y="2737904"/>
                <a:ext cx="223560" cy="207360"/>
              </p14:xfrm>
            </p:contentPart>
          </mc:Choice>
          <mc:Fallback xmlns="">
            <p:pic>
              <p:nvPicPr>
                <p:cNvPr id="4097" name="Ink 4096">
                  <a:extLst>
                    <a:ext uri="{FF2B5EF4-FFF2-40B4-BE49-F238E27FC236}">
                      <a16:creationId xmlns:a16="http://schemas.microsoft.com/office/drawing/2014/main" id="{45E18C12-91D8-43DF-BDF9-BCE1C77ADEA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41775" y="2728904"/>
                  <a:ext cx="2412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099" name="Ink 4098">
                  <a:extLst>
                    <a:ext uri="{FF2B5EF4-FFF2-40B4-BE49-F238E27FC236}">
                      <a16:creationId xmlns:a16="http://schemas.microsoft.com/office/drawing/2014/main" id="{F68F2525-A22A-42C7-9344-35F735E914B4}"/>
                    </a:ext>
                  </a:extLst>
                </p14:cNvPr>
                <p14:cNvContentPartPr/>
                <p14:nvPr/>
              </p14:nvContentPartPr>
              <p14:xfrm>
                <a:off x="7103495" y="2572304"/>
                <a:ext cx="332640" cy="446400"/>
              </p14:xfrm>
            </p:contentPart>
          </mc:Choice>
          <mc:Fallback xmlns="">
            <p:pic>
              <p:nvPicPr>
                <p:cNvPr id="4099" name="Ink 4098">
                  <a:extLst>
                    <a:ext uri="{FF2B5EF4-FFF2-40B4-BE49-F238E27FC236}">
                      <a16:creationId xmlns:a16="http://schemas.microsoft.com/office/drawing/2014/main" id="{F68F2525-A22A-42C7-9344-35F735E914B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094855" y="2563304"/>
                  <a:ext cx="35028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100" name="Ink 4099">
                  <a:extLst>
                    <a:ext uri="{FF2B5EF4-FFF2-40B4-BE49-F238E27FC236}">
                      <a16:creationId xmlns:a16="http://schemas.microsoft.com/office/drawing/2014/main" id="{00FDBB6A-F73A-401B-8F86-B8838E80B532}"/>
                    </a:ext>
                  </a:extLst>
                </p14:cNvPr>
                <p14:cNvContentPartPr/>
                <p14:nvPr/>
              </p14:nvContentPartPr>
              <p14:xfrm>
                <a:off x="7346135" y="2756624"/>
                <a:ext cx="168120" cy="203760"/>
              </p14:xfrm>
            </p:contentPart>
          </mc:Choice>
          <mc:Fallback xmlns="">
            <p:pic>
              <p:nvPicPr>
                <p:cNvPr id="4100" name="Ink 4099">
                  <a:extLst>
                    <a:ext uri="{FF2B5EF4-FFF2-40B4-BE49-F238E27FC236}">
                      <a16:creationId xmlns:a16="http://schemas.microsoft.com/office/drawing/2014/main" id="{00FDBB6A-F73A-401B-8F86-B8838E80B53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337135" y="2747984"/>
                  <a:ext cx="1857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101" name="Ink 4100">
                  <a:extLst>
                    <a:ext uri="{FF2B5EF4-FFF2-40B4-BE49-F238E27FC236}">
                      <a16:creationId xmlns:a16="http://schemas.microsoft.com/office/drawing/2014/main" id="{DB432688-580A-4B87-AEF4-DD8369F77240}"/>
                    </a:ext>
                  </a:extLst>
                </p14:cNvPr>
                <p14:cNvContentPartPr/>
                <p14:nvPr/>
              </p14:nvContentPartPr>
              <p14:xfrm>
                <a:off x="6962735" y="3039944"/>
                <a:ext cx="491400" cy="112320"/>
              </p14:xfrm>
            </p:contentPart>
          </mc:Choice>
          <mc:Fallback xmlns="">
            <p:pic>
              <p:nvPicPr>
                <p:cNvPr id="4101" name="Ink 4100">
                  <a:extLst>
                    <a:ext uri="{FF2B5EF4-FFF2-40B4-BE49-F238E27FC236}">
                      <a16:creationId xmlns:a16="http://schemas.microsoft.com/office/drawing/2014/main" id="{DB432688-580A-4B87-AEF4-DD8369F7724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53735" y="3030944"/>
                  <a:ext cx="509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102" name="Ink 4101">
                  <a:extLst>
                    <a:ext uri="{FF2B5EF4-FFF2-40B4-BE49-F238E27FC236}">
                      <a16:creationId xmlns:a16="http://schemas.microsoft.com/office/drawing/2014/main" id="{0212CDB2-01E5-4070-A209-D116FC622752}"/>
                    </a:ext>
                  </a:extLst>
                </p14:cNvPr>
                <p14:cNvContentPartPr/>
                <p14:nvPr/>
              </p14:nvContentPartPr>
              <p14:xfrm>
                <a:off x="7162535" y="3222824"/>
                <a:ext cx="183240" cy="226080"/>
              </p14:xfrm>
            </p:contentPart>
          </mc:Choice>
          <mc:Fallback xmlns="">
            <p:pic>
              <p:nvPicPr>
                <p:cNvPr id="4102" name="Ink 4101">
                  <a:extLst>
                    <a:ext uri="{FF2B5EF4-FFF2-40B4-BE49-F238E27FC236}">
                      <a16:creationId xmlns:a16="http://schemas.microsoft.com/office/drawing/2014/main" id="{0212CDB2-01E5-4070-A209-D116FC62275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53895" y="3213824"/>
                  <a:ext cx="200880" cy="243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3255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13.1 Use Trigonometry with Right Triangles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Use the diagram to solve the right triangle if…</a:t>
                </a:r>
              </a:p>
              <a:p>
                <a:r>
                  <a:rPr lang="en-US" dirty="0"/>
                  <a:t>B = 60°, a = 7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=90°−60°=30°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From special </a:t>
                </a:r>
                <a:r>
                  <a:rPr lang="en-US" dirty="0" err="1">
                    <a:solidFill>
                      <a:srgbClr val="FFFF00"/>
                    </a:solidFill>
                  </a:rPr>
                  <a:t>rt</a:t>
                </a:r>
                <a:r>
                  <a:rPr lang="en-US" dirty="0">
                    <a:solidFill>
                      <a:srgbClr val="FFFF00"/>
                    </a:solidFill>
                  </a:rPr>
                  <a:t> triangle;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60°=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7</m:t>
                            </m:r>
                          </m:den>
                        </m:f>
                      </m:e>
                    </m:func>
                    <m:r>
                      <a:rPr lang="en-US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𝑏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=7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  <a:sym typeface="Wingdings" pitchFamily="2" charset="2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  <a:sym typeface="Wingdings" pitchFamily="2" charset="2"/>
                          </a:rPr>
                          <m:t>60°</m:t>
                        </m:r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  <a:sym typeface="Wingdings" pitchFamily="2" charset="2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den>
                    </m:f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den>
                    </m:f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  <a:sym typeface="Wingdings" pitchFamily="2" charset="2"/>
                      </a:rPr>
                      <m:t>𝑐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  <a:sym typeface="Wingdings" pitchFamily="2" charset="2"/>
                      </a:rPr>
                      <m:t>=14</m:t>
                    </m:r>
                  </m:oMath>
                </a14:m>
                <a:endParaRPr lang="en-US" dirty="0">
                  <a:solidFill>
                    <a:srgbClr val="FFFF00"/>
                  </a:solidFill>
                  <a:sym typeface="Wingdings" pitchFamily="2" charset="2"/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949" t="-2693" b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DEE3F5D1-B94F-4519-A1EB-EEE4D4F6F420}"/>
              </a:ext>
            </a:extLst>
          </p:cNvPr>
          <p:cNvGrpSpPr/>
          <p:nvPr/>
        </p:nvGrpSpPr>
        <p:grpSpPr>
          <a:xfrm>
            <a:off x="3733800" y="548877"/>
            <a:ext cx="5151335" cy="2524125"/>
            <a:chOff x="3733800" y="548877"/>
            <a:chExt cx="5151335" cy="252412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548877"/>
              <a:ext cx="4914900" cy="2524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B2F67E0-07E9-4EFB-833E-EEECB79129C7}"/>
                </a:ext>
              </a:extLst>
            </p:cNvPr>
            <p:cNvGrpSpPr/>
            <p:nvPr/>
          </p:nvGrpSpPr>
          <p:grpSpPr>
            <a:xfrm>
              <a:off x="7616855" y="1134464"/>
              <a:ext cx="483840" cy="386280"/>
              <a:chOff x="7616855" y="1134464"/>
              <a:chExt cx="483840" cy="386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12AF0586-0BF3-461A-9C48-16E5B5B6B34E}"/>
                      </a:ext>
                    </a:extLst>
                  </p14:cNvPr>
                  <p14:cNvContentPartPr/>
                  <p14:nvPr/>
                </p14:nvContentPartPr>
                <p14:xfrm>
                  <a:off x="7616855" y="1178744"/>
                  <a:ext cx="173520" cy="34200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12AF0586-0BF3-461A-9C48-16E5B5B6B34E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7608215" y="1170104"/>
                    <a:ext cx="191160" cy="35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1667666B-1FC7-43C5-B614-8B3AF2B81AA0}"/>
                      </a:ext>
                    </a:extLst>
                  </p14:cNvPr>
                  <p14:cNvContentPartPr/>
                  <p14:nvPr/>
                </p14:nvContentPartPr>
                <p14:xfrm>
                  <a:off x="7826375" y="1267664"/>
                  <a:ext cx="177840" cy="2080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1667666B-1FC7-43C5-B614-8B3AF2B81AA0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7817375" y="1258664"/>
                    <a:ext cx="195480" cy="22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DB3C8078-FDA4-46EA-A533-B55266C8F185}"/>
                      </a:ext>
                    </a:extLst>
                  </p14:cNvPr>
                  <p14:cNvContentPartPr/>
                  <p14:nvPr/>
                </p14:nvContentPartPr>
                <p14:xfrm>
                  <a:off x="8025815" y="1134464"/>
                  <a:ext cx="74880" cy="13572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DB3C8078-FDA4-46EA-A533-B55266C8F185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8016815" y="1125824"/>
                    <a:ext cx="92520" cy="1533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C1A7C45-6378-4123-A9E3-A6DF48CF6B13}"/>
                    </a:ext>
                  </a:extLst>
                </p14:cNvPr>
                <p14:cNvContentPartPr/>
                <p14:nvPr/>
              </p14:nvContentPartPr>
              <p14:xfrm>
                <a:off x="8735735" y="1621904"/>
                <a:ext cx="149400" cy="416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C1A7C45-6378-4123-A9E3-A6DF48CF6B1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726735" y="1612904"/>
                  <a:ext cx="167040" cy="4338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F3BCE26A-779D-40E8-97AE-D93F67599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957" y="2879550"/>
            <a:ext cx="1494443" cy="220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0742906-CF6A-489F-971A-B005377488D4}"/>
              </a:ext>
            </a:extLst>
          </p:cNvPr>
          <p:cNvGrpSpPr/>
          <p:nvPr/>
        </p:nvGrpSpPr>
        <p:grpSpPr>
          <a:xfrm>
            <a:off x="5146175" y="2103944"/>
            <a:ext cx="557640" cy="369360"/>
            <a:chOff x="5146175" y="2103944"/>
            <a:chExt cx="55764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FD4F6E7-EC38-4D8B-A664-99AA1EA87FCA}"/>
                    </a:ext>
                  </a:extLst>
                </p14:cNvPr>
                <p14:cNvContentPartPr/>
                <p14:nvPr/>
              </p14:nvContentPartPr>
              <p14:xfrm>
                <a:off x="5146175" y="2195384"/>
                <a:ext cx="144360" cy="277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FD4F6E7-EC38-4D8B-A664-99AA1EA87FC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137175" y="2186384"/>
                  <a:ext cx="1620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5671929-FE5A-4B17-969D-C101FC5DD147}"/>
                    </a:ext>
                  </a:extLst>
                </p14:cNvPr>
                <p14:cNvContentPartPr/>
                <p14:nvPr/>
              </p14:nvContentPartPr>
              <p14:xfrm>
                <a:off x="5411855" y="2252624"/>
                <a:ext cx="126000" cy="196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5671929-FE5A-4B17-969D-C101FC5DD14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403215" y="2243984"/>
                  <a:ext cx="1436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F19E950-BC22-4D1E-9DD6-E7B7961E4B72}"/>
                    </a:ext>
                  </a:extLst>
                </p14:cNvPr>
                <p14:cNvContentPartPr/>
                <p14:nvPr/>
              </p14:nvContentPartPr>
              <p14:xfrm>
                <a:off x="5555495" y="2103944"/>
                <a:ext cx="148320" cy="104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F19E950-BC22-4D1E-9DD6-E7B7961E4B7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46495" y="2095304"/>
                  <a:ext cx="16596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ADEB00-046B-475C-9D55-652AB82037AC}"/>
              </a:ext>
            </a:extLst>
          </p:cNvPr>
          <p:cNvGrpSpPr/>
          <p:nvPr/>
        </p:nvGrpSpPr>
        <p:grpSpPr>
          <a:xfrm>
            <a:off x="6526415" y="2848064"/>
            <a:ext cx="658080" cy="465840"/>
            <a:chOff x="6526415" y="2848064"/>
            <a:chExt cx="658080" cy="46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BA1C620-AE35-4160-BDFC-040EDDA38400}"/>
                    </a:ext>
                  </a:extLst>
                </p14:cNvPr>
                <p14:cNvContentPartPr/>
                <p14:nvPr/>
              </p14:nvContentPartPr>
              <p14:xfrm>
                <a:off x="6526415" y="2848064"/>
                <a:ext cx="181440" cy="373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BA1C620-AE35-4160-BDFC-040EDDA3840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517775" y="2839064"/>
                  <a:ext cx="19908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FCB04E3-CA82-434F-B418-ACC1A81A9020}"/>
                    </a:ext>
                  </a:extLst>
                </p14:cNvPr>
                <p14:cNvContentPartPr/>
                <p14:nvPr/>
              </p14:nvContentPartPr>
              <p14:xfrm>
                <a:off x="6800375" y="2902424"/>
                <a:ext cx="310320" cy="405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FCB04E3-CA82-434F-B418-ACC1A81A902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791735" y="2893424"/>
                  <a:ext cx="32796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CF8BEBD-26A3-4A3E-A005-EFE3F3CC29A5}"/>
                    </a:ext>
                  </a:extLst>
                </p14:cNvPr>
                <p14:cNvContentPartPr/>
                <p14:nvPr/>
              </p14:nvContentPartPr>
              <p14:xfrm>
                <a:off x="7014935" y="3090344"/>
                <a:ext cx="169560" cy="223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CF8BEBD-26A3-4A3E-A005-EFE3F3CC29A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006295" y="3081704"/>
                  <a:ext cx="18720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B3D8569-B536-44E3-BC12-2BC3D2D21744}"/>
              </a:ext>
            </a:extLst>
          </p:cNvPr>
          <p:cNvGrpSpPr/>
          <p:nvPr/>
        </p:nvGrpSpPr>
        <p:grpSpPr>
          <a:xfrm>
            <a:off x="6165335" y="912704"/>
            <a:ext cx="414360" cy="357840"/>
            <a:chOff x="6165335" y="912704"/>
            <a:chExt cx="41436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D66153D-7252-47ED-85C5-7B189CFEAC49}"/>
                    </a:ext>
                  </a:extLst>
                </p14:cNvPr>
                <p14:cNvContentPartPr/>
                <p14:nvPr/>
              </p14:nvContentPartPr>
              <p14:xfrm>
                <a:off x="6165335" y="1016024"/>
                <a:ext cx="37800" cy="254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D66153D-7252-47ED-85C5-7B189CFEAC4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56335" y="1007384"/>
                  <a:ext cx="554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B6EDFAA-CAA1-41E9-9999-EA73E2713CF3}"/>
                    </a:ext>
                  </a:extLst>
                </p14:cNvPr>
                <p14:cNvContentPartPr/>
                <p14:nvPr/>
              </p14:nvContentPartPr>
              <p14:xfrm>
                <a:off x="6356855" y="974264"/>
                <a:ext cx="186840" cy="153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B6EDFAA-CAA1-41E9-9999-EA73E2713CF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47855" y="965624"/>
                  <a:ext cx="2044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B10BCCE-1A4F-4A84-BB7E-45B1DC34E476}"/>
                    </a:ext>
                  </a:extLst>
                </p14:cNvPr>
                <p14:cNvContentPartPr/>
                <p14:nvPr/>
              </p14:nvContentPartPr>
              <p14:xfrm>
                <a:off x="6556295" y="912704"/>
                <a:ext cx="23400" cy="328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B10BCCE-1A4F-4A84-BB7E-45B1DC34E47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547655" y="903704"/>
                  <a:ext cx="41040" cy="346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7058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een Fractal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Fractal</Template>
  <TotalTime>13491</TotalTime>
  <Words>3666</Words>
  <Application>Microsoft Office PowerPoint</Application>
  <PresentationFormat>On-screen Show (16:9)</PresentationFormat>
  <Paragraphs>648</Paragraphs>
  <Slides>52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Cambria Math</vt:lpstr>
      <vt:lpstr>Comic Sans MS</vt:lpstr>
      <vt:lpstr>Wingdings 2</vt:lpstr>
      <vt:lpstr>Green Fractal</vt:lpstr>
      <vt:lpstr>Trigonometric Ratios and Functions</vt:lpstr>
      <vt:lpstr>PowerPoint Presentation</vt:lpstr>
      <vt:lpstr>13.1 Use Trigonometry with Right Triangles</vt:lpstr>
      <vt:lpstr>13.1 Use Trigonometry with Right Triangles</vt:lpstr>
      <vt:lpstr>13.1 Use Trigonometry with Right Triangles</vt:lpstr>
      <vt:lpstr>13.1 Use Trigonometry with Right Triangles</vt:lpstr>
      <vt:lpstr>13.1 Use Trigonometry with Right Triangles</vt:lpstr>
      <vt:lpstr>13.1 Use Trigonometry with Right Triangles</vt:lpstr>
      <vt:lpstr>13.1 Use Trigonometry with Right Triangles</vt:lpstr>
      <vt:lpstr>13.1 Use Trigonometry with Right Triangles</vt:lpstr>
      <vt:lpstr>13.1 Use Trigonometry with Right Triangles</vt:lpstr>
      <vt:lpstr>Quiz</vt:lpstr>
      <vt:lpstr>13.2 Define General Angles and Use Radian Measure</vt:lpstr>
      <vt:lpstr>13.2 Define General Angles and Use Radian Measure</vt:lpstr>
      <vt:lpstr>13.2 Define General Angles and Use Radian Measure</vt:lpstr>
      <vt:lpstr>13.2 Define General Angles and Use Radian Measure</vt:lpstr>
      <vt:lpstr>13.2 Define General Angles and Use Radian Measure</vt:lpstr>
      <vt:lpstr>13.2 Define General Angles and Use Radian Measure</vt:lpstr>
      <vt:lpstr>13.2 Define General Angles and Use Radian Measure</vt:lpstr>
      <vt:lpstr>13.2 Define General Angles and Use Radian Measure</vt:lpstr>
      <vt:lpstr>Quiz</vt:lpstr>
      <vt:lpstr>13.3 Evaluate Trigonometric Functions of Any Angle</vt:lpstr>
      <vt:lpstr>13.3 Evaluate Trigonometric Functions of Any Angle</vt:lpstr>
      <vt:lpstr>13.3 Evaluate Trigonometric Functions of Any Angle</vt:lpstr>
      <vt:lpstr>13.3 Evaluate Trigonometric Functions of Any Angle</vt:lpstr>
      <vt:lpstr>13.3 Evaluate Trigonometric Functions of Any Angle</vt:lpstr>
      <vt:lpstr>13.3 Evaluate Trigonometric Functions of Any Angle</vt:lpstr>
      <vt:lpstr>13.3 Evaluate Trigonometric Functions of Any Angle</vt:lpstr>
      <vt:lpstr>13.3 Evaluate Trigonometric Functions of Any Angle</vt:lpstr>
      <vt:lpstr>Quiz</vt:lpstr>
      <vt:lpstr>13.4 Evaluate Inverse Trigonometric Functions</vt:lpstr>
      <vt:lpstr>13.4 Evaluate Inverse Trigonometric Functions</vt:lpstr>
      <vt:lpstr>13.4 Evaluate Inverse Trigonometric Functions</vt:lpstr>
      <vt:lpstr>13.4 Evaluate Inverse Trigonometric Functions</vt:lpstr>
      <vt:lpstr>13.4 Evaluate Inverse Trigonometric Functions</vt:lpstr>
      <vt:lpstr>13.4 Evaluate Inverse Trigonometric Functions</vt:lpstr>
      <vt:lpstr>Quiz</vt:lpstr>
      <vt:lpstr>13.5 Apply the Law of Sines</vt:lpstr>
      <vt:lpstr>13.5 Apply the Law of Sines</vt:lpstr>
      <vt:lpstr>13.5 Apply the Law of Sines</vt:lpstr>
      <vt:lpstr>13.5 Apply the Law of Sines</vt:lpstr>
      <vt:lpstr>13.5 Apply the Law of Sines</vt:lpstr>
      <vt:lpstr>13.5 Apply the Law of Sines</vt:lpstr>
      <vt:lpstr>13.5 Apply the Law of Sines</vt:lpstr>
      <vt:lpstr>13.5 Apply the Law of Sines</vt:lpstr>
      <vt:lpstr>13.5 Apply the Law of Sines</vt:lpstr>
      <vt:lpstr>Quiz</vt:lpstr>
      <vt:lpstr>13.6 Apply the Law of Cosines</vt:lpstr>
      <vt:lpstr>13.6 Apply the Law of Cosines</vt:lpstr>
      <vt:lpstr>13.6 Apply the Law of Cosines</vt:lpstr>
      <vt:lpstr>13.6 Apply the Law of Cosines</vt:lpstr>
      <vt:lpstr>Quiz</vt:lpstr>
    </vt:vector>
  </TitlesOfParts>
  <Company>Andrews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Trigonometric Ratios and Functions</dc:title>
  <dc:creator>Richard  Wright</dc:creator>
  <cp:lastModifiedBy>Richard Wright</cp:lastModifiedBy>
  <cp:revision>106</cp:revision>
  <dcterms:created xsi:type="dcterms:W3CDTF">2011-04-08T18:25:30Z</dcterms:created>
  <dcterms:modified xsi:type="dcterms:W3CDTF">2020-04-10T19:25:43Z</dcterms:modified>
</cp:coreProperties>
</file>